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77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ADC6B7-12BF-4147-B9B0-E8ABC5DD3469}" type="datetimeFigureOut">
              <a:rPr lang="en-US" smtClean="0"/>
              <a:t>12-Jan-24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6E3202-878C-4073-A45F-9C959682860D}" type="slidenum">
              <a:rPr lang="en-US" smtClean="0"/>
              <a:t>‹#›</a:t>
            </a:fld>
            <a:endParaRPr lang="en-US"/>
          </a:p>
        </p:txBody>
      </p:sp>
    </p:spTree>
    <p:extLst>
      <p:ext uri="{BB962C8B-B14F-4D97-AF65-F5344CB8AC3E}">
        <p14:creationId xmlns:p14="http://schemas.microsoft.com/office/powerpoint/2010/main" val="4162274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44577D0-9868-4D15-9A8B-D270CC2BDEE9}" type="slidenum">
              <a:rPr lang="en-US" altLang="en-US" smtClean="0"/>
              <a:pPr eaLnBrk="1" hangingPunct="1"/>
              <a:t>1</a:t>
            </a:fld>
            <a:endParaRPr lang="en-US" altLang="en-US" smtClean="0"/>
          </a:p>
        </p:txBody>
      </p:sp>
    </p:spTree>
    <p:extLst>
      <p:ext uri="{BB962C8B-B14F-4D97-AF65-F5344CB8AC3E}">
        <p14:creationId xmlns:p14="http://schemas.microsoft.com/office/powerpoint/2010/main" val="2748491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5A3BE63-9054-445B-8981-45F6FC7E764D}" type="slidenum">
              <a:rPr lang="en-US" altLang="en-US" smtClean="0"/>
              <a:pPr eaLnBrk="1" hangingPunct="1"/>
              <a:t>27</a:t>
            </a:fld>
            <a:endParaRPr lang="en-US" altLang="en-US" smtClean="0"/>
          </a:p>
        </p:txBody>
      </p:sp>
    </p:spTree>
    <p:extLst>
      <p:ext uri="{BB962C8B-B14F-4D97-AF65-F5344CB8AC3E}">
        <p14:creationId xmlns:p14="http://schemas.microsoft.com/office/powerpoint/2010/main" val="2115767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073836-8A3C-4062-B43B-9DE459ECAB0A}" type="datetimeFigureOut">
              <a:rPr lang="en-US" smtClean="0"/>
              <a:t>12-Jan-24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073836-8A3C-4062-B43B-9DE459ECAB0A}" type="datetimeFigureOut">
              <a:rPr lang="en-US" smtClean="0"/>
              <a:t>12-Jan-24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073836-8A3C-4062-B43B-9DE459ECAB0A}" type="datetimeFigureOut">
              <a:rPr lang="en-US" smtClean="0"/>
              <a:t>12-Jan-24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073836-8A3C-4062-B43B-9DE459ECAB0A}" type="datetimeFigureOut">
              <a:rPr lang="en-US" smtClean="0"/>
              <a:t>12-Jan-24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3C073836-8A3C-4062-B43B-9DE459ECAB0A}" type="datetimeFigureOut">
              <a:rPr lang="en-US" smtClean="0"/>
              <a:t>12-Jan-24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073836-8A3C-4062-B43B-9DE459ECAB0A}" type="datetimeFigureOut">
              <a:rPr lang="en-US" smtClean="0"/>
              <a:t>12-Jan-24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97E8D-DC53-4338-8E44-BF40009D534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073836-8A3C-4062-B43B-9DE459ECAB0A}" type="datetimeFigureOut">
              <a:rPr lang="en-US" smtClean="0"/>
              <a:t>12-Jan-24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073836-8A3C-4062-B43B-9DE459ECAB0A}" type="datetimeFigureOut">
              <a:rPr lang="en-US" smtClean="0"/>
              <a:t>12-Jan-24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73836-8A3C-4062-B43B-9DE459ECAB0A}" type="datetimeFigureOut">
              <a:rPr lang="en-US" smtClean="0"/>
              <a:t>12-Jan-24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3C073836-8A3C-4062-B43B-9DE459ECAB0A}" type="datetimeFigureOut">
              <a:rPr lang="en-US" smtClean="0"/>
              <a:t>12-Jan-24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C97E8D-DC53-4338-8E44-BF40009D53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073836-8A3C-4062-B43B-9DE459ECAB0A}" type="datetimeFigureOut">
              <a:rPr lang="en-US" smtClean="0"/>
              <a:t>12-Jan-24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97E8D-DC53-4338-8E44-BF40009D534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C073836-8A3C-4062-B43B-9DE459ECAB0A}" type="datetimeFigureOut">
              <a:rPr lang="en-US" smtClean="0"/>
              <a:t>12-Jan-24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C97E8D-DC53-4338-8E44-BF40009D53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362200"/>
          </a:xfrm>
        </p:spPr>
        <p:txBody>
          <a:bodyPr>
            <a:normAutofit fontScale="90000"/>
          </a:bodyPr>
          <a:lstStyle/>
          <a:p>
            <a:pPr eaLnBrk="1" fontAlgn="auto" hangingPunct="1">
              <a:spcAft>
                <a:spcPts val="0"/>
              </a:spcAft>
              <a:defRPr/>
            </a:pPr>
            <a:r>
              <a:rPr lang="en-US" sz="2800" b="1" dirty="0" smtClean="0"/>
              <a:t/>
            </a:r>
            <a:br>
              <a:rPr lang="en-US" sz="2800" b="1" dirty="0" smtClean="0"/>
            </a:br>
            <a:r>
              <a:rPr lang="en-US" sz="4400" b="1" dirty="0" err="1" smtClean="0">
                <a:solidFill>
                  <a:schemeClr val="accent2">
                    <a:lumMod val="75000"/>
                  </a:schemeClr>
                </a:solidFill>
              </a:rPr>
              <a:t>ስትራቴጂን</a:t>
            </a:r>
            <a:r>
              <a:rPr lang="en-US" sz="4400" b="1" dirty="0" smtClean="0">
                <a:solidFill>
                  <a:schemeClr val="accent2">
                    <a:lumMod val="75000"/>
                  </a:schemeClr>
                </a:solidFill>
              </a:rPr>
              <a:t> </a:t>
            </a:r>
            <a:r>
              <a:rPr lang="en-US" sz="4400" b="1" dirty="0" err="1">
                <a:solidFill>
                  <a:schemeClr val="accent2">
                    <a:lumMod val="75000"/>
                  </a:schemeClr>
                </a:solidFill>
              </a:rPr>
              <a:t>እስከ</a:t>
            </a:r>
            <a:r>
              <a:rPr lang="en-US" sz="4400" b="1" dirty="0">
                <a:solidFill>
                  <a:schemeClr val="accent2">
                    <a:lumMod val="75000"/>
                  </a:schemeClr>
                </a:solidFill>
              </a:rPr>
              <a:t> </a:t>
            </a:r>
            <a:r>
              <a:rPr lang="en-US" sz="4400" b="1" dirty="0" err="1">
                <a:solidFill>
                  <a:schemeClr val="accent2">
                    <a:lumMod val="75000"/>
                  </a:schemeClr>
                </a:solidFill>
              </a:rPr>
              <a:t>ግለሰብ</a:t>
            </a:r>
            <a:r>
              <a:rPr lang="en-US" sz="4400" b="1" dirty="0">
                <a:solidFill>
                  <a:schemeClr val="accent2">
                    <a:lumMod val="75000"/>
                  </a:schemeClr>
                </a:solidFill>
              </a:rPr>
              <a:t> </a:t>
            </a:r>
            <a:r>
              <a:rPr lang="en-US" sz="4400" b="1" dirty="0" err="1">
                <a:solidFill>
                  <a:schemeClr val="accent2">
                    <a:lumMod val="75000"/>
                  </a:schemeClr>
                </a:solidFill>
              </a:rPr>
              <a:t>የማውረጃ</a:t>
            </a:r>
            <a:r>
              <a:rPr lang="en-US" sz="4400" b="1" dirty="0">
                <a:solidFill>
                  <a:schemeClr val="accent2">
                    <a:lumMod val="75000"/>
                  </a:schemeClr>
                </a:solidFill>
              </a:rPr>
              <a:t> </a:t>
            </a:r>
            <a:r>
              <a:rPr lang="en-US" sz="4400" b="1" dirty="0" err="1">
                <a:solidFill>
                  <a:schemeClr val="accent2">
                    <a:lumMod val="75000"/>
                  </a:schemeClr>
                </a:solidFill>
              </a:rPr>
              <a:t>እና</a:t>
            </a:r>
            <a:r>
              <a:rPr lang="en-US" sz="4400" b="1" dirty="0">
                <a:solidFill>
                  <a:schemeClr val="accent2">
                    <a:lumMod val="75000"/>
                  </a:schemeClr>
                </a:solidFill>
              </a:rPr>
              <a:t> </a:t>
            </a:r>
            <a:r>
              <a:rPr lang="en-US" sz="4400" b="1" dirty="0" err="1">
                <a:solidFill>
                  <a:schemeClr val="accent2">
                    <a:lumMod val="75000"/>
                  </a:schemeClr>
                </a:solidFill>
              </a:rPr>
              <a:t>ማስተግበሪያ</a:t>
            </a:r>
            <a:r>
              <a:rPr lang="en-US" sz="4400" b="1" dirty="0">
                <a:solidFill>
                  <a:schemeClr val="accent2">
                    <a:lumMod val="75000"/>
                  </a:schemeClr>
                </a:solidFill>
              </a:rPr>
              <a:t> </a:t>
            </a:r>
            <a:r>
              <a:rPr lang="en-US" sz="4400" b="1" dirty="0" err="1">
                <a:solidFill>
                  <a:schemeClr val="accent2">
                    <a:lumMod val="75000"/>
                  </a:schemeClr>
                </a:solidFill>
              </a:rPr>
              <a:t>ማኑዋል</a:t>
            </a:r>
            <a:r>
              <a:rPr lang="en-US" sz="2800" b="1" dirty="0">
                <a:solidFill>
                  <a:schemeClr val="accent2">
                    <a:lumMod val="75000"/>
                  </a:schemeClr>
                </a:solidFill>
              </a:rPr>
              <a:t/>
            </a:r>
            <a:br>
              <a:rPr lang="en-US" sz="2800" b="1" dirty="0">
                <a:solidFill>
                  <a:schemeClr val="accent2">
                    <a:lumMod val="75000"/>
                  </a:schemeClr>
                </a:solidFill>
              </a:rPr>
            </a:br>
            <a:endParaRPr lang="en-US" sz="2800" b="1" dirty="0">
              <a:solidFill>
                <a:schemeClr val="accent2">
                  <a:lumMod val="75000"/>
                </a:schemeClr>
              </a:solidFill>
            </a:endParaRPr>
          </a:p>
        </p:txBody>
      </p:sp>
    </p:spTree>
    <p:extLst>
      <p:ext uri="{BB962C8B-B14F-4D97-AF65-F5344CB8AC3E}">
        <p14:creationId xmlns:p14="http://schemas.microsoft.com/office/powerpoint/2010/main" val="537014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685800"/>
          </a:xfrm>
        </p:spPr>
        <p:txBody>
          <a:bodyPr/>
          <a:lstStyle/>
          <a:p>
            <a:pPr algn="ctr" eaLnBrk="1" fontAlgn="auto" hangingPunct="1">
              <a:spcAft>
                <a:spcPts val="0"/>
              </a:spcAft>
              <a:defRPr/>
            </a:pPr>
            <a:r>
              <a:rPr lang="en-US" dirty="0" err="1" smtClean="0">
                <a:solidFill>
                  <a:srgbClr val="002060"/>
                </a:solidFill>
              </a:rPr>
              <a:t>የማኑዋሉ</a:t>
            </a:r>
            <a:r>
              <a:rPr lang="en-US" dirty="0" smtClean="0">
                <a:solidFill>
                  <a:srgbClr val="002060"/>
                </a:solidFill>
              </a:rPr>
              <a:t> </a:t>
            </a:r>
            <a:r>
              <a:rPr lang="en-US" dirty="0" err="1" smtClean="0">
                <a:solidFill>
                  <a:srgbClr val="002060"/>
                </a:solidFill>
              </a:rPr>
              <a:t>ይዘቶች</a:t>
            </a:r>
            <a:endParaRPr lang="en-US" dirty="0">
              <a:solidFill>
                <a:srgbClr val="002060"/>
              </a:solidFill>
            </a:endParaRPr>
          </a:p>
        </p:txBody>
      </p:sp>
      <p:sp>
        <p:nvSpPr>
          <p:cNvPr id="15363" name="Content Placeholder 2"/>
          <p:cNvSpPr>
            <a:spLocks noGrp="1"/>
          </p:cNvSpPr>
          <p:nvPr>
            <p:ph idx="1"/>
          </p:nvPr>
        </p:nvSpPr>
        <p:spPr>
          <a:xfrm>
            <a:off x="457200" y="1371600"/>
            <a:ext cx="7239000" cy="5084763"/>
          </a:xfrm>
        </p:spPr>
        <p:txBody>
          <a:bodyPr>
            <a:normAutofit fontScale="92500" lnSpcReduction="10000"/>
          </a:bodyPr>
          <a:lstStyle/>
          <a:p>
            <a:pPr algn="just" eaLnBrk="1" hangingPunct="1">
              <a:buFont typeface="Wingdings" pitchFamily="2" charset="2"/>
              <a:buChar char="ü"/>
            </a:pPr>
            <a:r>
              <a:rPr lang="en-US" altLang="en-US" sz="2400" smtClean="0"/>
              <a:t>ይህ ማኑዋል አራት ክፍሎች ያሉት ሲሆን ፤ </a:t>
            </a:r>
            <a:r>
              <a:rPr lang="en-US" altLang="en-US" sz="2400" smtClean="0">
                <a:solidFill>
                  <a:srgbClr val="FF0000"/>
                </a:solidFill>
              </a:rPr>
              <a:t>ክፍል አንድ መግቢያ፤ ዓላማ፤ የሚጠበቁ ውጤቶች፤ የተፈጻሚነት ወሰንና የማኑዋሉ አጠቃቀም የሚሉ ይዘቶች ሲኖሩት፤</a:t>
            </a:r>
            <a:r>
              <a:rPr lang="en-US" altLang="en-US" sz="2400" smtClean="0"/>
              <a:t> </a:t>
            </a:r>
            <a:r>
              <a:rPr lang="en-US" altLang="en-US" sz="2400" smtClean="0">
                <a:solidFill>
                  <a:srgbClr val="002060"/>
                </a:solidFill>
              </a:rPr>
              <a:t>ክፍል ሁለት የለውጥ ሥራ አመራር መሳሪያዎች ትርጓሜና አጠር ያለ ጽንሰ ሀሳብ የያዘ ሲሆን ይህም በስራ አመራር መሳሪያዎቹ ዙሪያ ያለውን ብዥታ በማጥራት  ግልጽነትና የጋራ ግንዛቤ እንዲኖር በማስቻል የማኑዋሉን ዝግጅት ለመምራት ያስችላል ተብሎ የተካተተ ነው፡</a:t>
            </a:r>
            <a:r>
              <a:rPr lang="en-US" altLang="en-US" sz="2400" smtClean="0"/>
              <a:t>፡ </a:t>
            </a:r>
            <a:r>
              <a:rPr lang="en-US" altLang="en-US" sz="2400" smtClean="0">
                <a:solidFill>
                  <a:srgbClr val="0070C0"/>
                </a:solidFill>
              </a:rPr>
              <a:t>ክፍል ሦስት የካስኬዲንግን (ግቦችንና ስትራቴጂዎችን ወደ ፈጻሚ አካላት ማውረድ) ምንነትና የማውረጃ ዘዴዎች በንድፈ ሃሳብ ደረጃ የሚተነትን ሲሆን</a:t>
            </a:r>
            <a:r>
              <a:rPr lang="en-US" altLang="en-US" sz="2400" smtClean="0"/>
              <a:t>  </a:t>
            </a:r>
            <a:r>
              <a:rPr lang="en-US" altLang="en-US" sz="2400" smtClean="0">
                <a:solidFill>
                  <a:srgbClr val="7030A0"/>
                </a:solidFill>
              </a:rPr>
              <a:t>ክፍል አራት ዋናው የማኑዋሉ አካል በመሆኑ በከተማችን የሚዛናዊ ስራ አመራርና ምዘና ሥርዓት ለመዘርጋት መከተል የሚገባንን የአሰራር ሂደት ቅደም ተከተል በምሳሌነት አንድ የስራ ሂደት   በመውሰድ የሚተነትን ነዉ፡፡</a:t>
            </a:r>
          </a:p>
          <a:p>
            <a:pPr algn="just" eaLnBrk="1" hangingPunct="1">
              <a:buFont typeface="Wingdings" pitchFamily="2" charset="2"/>
              <a:buChar char="ü"/>
            </a:pPr>
            <a:endParaRPr lang="en-US" altLang="en-US" smtClean="0"/>
          </a:p>
        </p:txBody>
      </p:sp>
      <p:sp>
        <p:nvSpPr>
          <p:cNvPr id="4" name="Slide Number Placeholder 3"/>
          <p:cNvSpPr>
            <a:spLocks noGrp="1"/>
          </p:cNvSpPr>
          <p:nvPr>
            <p:ph type="sldNum" sz="quarter" idx="12"/>
          </p:nvPr>
        </p:nvSpPr>
        <p:spPr/>
        <p:txBody>
          <a:bodyPr/>
          <a:lstStyle/>
          <a:p>
            <a:pPr>
              <a:defRPr/>
            </a:pPr>
            <a:fld id="{A7DF67BD-2E57-4294-A5B4-B7A2757C0B70}" type="slidenum">
              <a:rPr lang="en-US" smtClean="0"/>
              <a:pPr>
                <a:defRPr/>
              </a:pPr>
              <a:t>10</a:t>
            </a:fld>
            <a:endParaRPr lang="en-US"/>
          </a:p>
        </p:txBody>
      </p:sp>
    </p:spTree>
    <p:extLst>
      <p:ext uri="{BB962C8B-B14F-4D97-AF65-F5344CB8AC3E}">
        <p14:creationId xmlns:p14="http://schemas.microsoft.com/office/powerpoint/2010/main" val="739542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fontScale="90000"/>
          </a:bodyPr>
          <a:lstStyle/>
          <a:p>
            <a:pPr algn="ctr" eaLnBrk="1" fontAlgn="auto" hangingPunct="1">
              <a:spcAft>
                <a:spcPts val="0"/>
              </a:spcAft>
              <a:defRPr/>
            </a:pPr>
            <a:r>
              <a:rPr lang="en-US" sz="3100" b="1" cap="small" dirty="0" err="1" smtClean="0">
                <a:solidFill>
                  <a:srgbClr val="002060"/>
                </a:solidFill>
              </a:rPr>
              <a:t>ክፍል</a:t>
            </a:r>
            <a:r>
              <a:rPr lang="en-US" sz="3100" b="1" cap="small" dirty="0" smtClean="0">
                <a:solidFill>
                  <a:srgbClr val="002060"/>
                </a:solidFill>
              </a:rPr>
              <a:t> </a:t>
            </a:r>
            <a:r>
              <a:rPr lang="en-US" sz="3100" b="1" cap="small" dirty="0" err="1" smtClean="0">
                <a:solidFill>
                  <a:srgbClr val="002060"/>
                </a:solidFill>
              </a:rPr>
              <a:t>ሁለት</a:t>
            </a:r>
            <a:r>
              <a:rPr lang="en-US" b="1" cap="small" dirty="0" smtClean="0">
                <a:solidFill>
                  <a:srgbClr val="002060"/>
                </a:solidFill>
              </a:rPr>
              <a:t/>
            </a:r>
            <a:br>
              <a:rPr lang="en-US" b="1" cap="small" dirty="0" smtClean="0">
                <a:solidFill>
                  <a:srgbClr val="002060"/>
                </a:solidFill>
              </a:rPr>
            </a:br>
            <a:r>
              <a:rPr lang="en-US" sz="2700" b="1" dirty="0" err="1" smtClean="0">
                <a:solidFill>
                  <a:srgbClr val="002060"/>
                </a:solidFill>
              </a:rPr>
              <a:t>የለውጥ</a:t>
            </a:r>
            <a:r>
              <a:rPr lang="en-US" sz="2700" b="1" dirty="0" smtClean="0">
                <a:solidFill>
                  <a:srgbClr val="002060"/>
                </a:solidFill>
              </a:rPr>
              <a:t> </a:t>
            </a:r>
            <a:r>
              <a:rPr lang="en-US" sz="2700" b="1" dirty="0" err="1" smtClean="0">
                <a:solidFill>
                  <a:srgbClr val="002060"/>
                </a:solidFill>
              </a:rPr>
              <a:t>ሥራ</a:t>
            </a:r>
            <a:r>
              <a:rPr lang="en-US" sz="2700" b="1" dirty="0" smtClean="0">
                <a:solidFill>
                  <a:srgbClr val="002060"/>
                </a:solidFill>
              </a:rPr>
              <a:t> </a:t>
            </a:r>
            <a:r>
              <a:rPr lang="en-US" sz="2700" b="1" dirty="0" err="1" smtClean="0">
                <a:solidFill>
                  <a:srgbClr val="002060"/>
                </a:solidFill>
              </a:rPr>
              <a:t>አመራር</a:t>
            </a:r>
            <a:r>
              <a:rPr lang="en-US" sz="2700" b="1" dirty="0" smtClean="0">
                <a:solidFill>
                  <a:srgbClr val="002060"/>
                </a:solidFill>
              </a:rPr>
              <a:t> </a:t>
            </a:r>
            <a:r>
              <a:rPr lang="en-US" sz="2700" b="1" dirty="0" err="1" smtClean="0">
                <a:solidFill>
                  <a:srgbClr val="002060"/>
                </a:solidFill>
              </a:rPr>
              <a:t>መሳሪያዎች</a:t>
            </a:r>
            <a:r>
              <a:rPr lang="en-US" sz="2700" b="1" dirty="0" smtClean="0">
                <a:solidFill>
                  <a:srgbClr val="002060"/>
                </a:solidFill>
              </a:rPr>
              <a:t> </a:t>
            </a:r>
            <a:r>
              <a:rPr lang="en-US" sz="2700" b="1" dirty="0" err="1" smtClean="0">
                <a:solidFill>
                  <a:srgbClr val="002060"/>
                </a:solidFill>
              </a:rPr>
              <a:t>ጽንስ</a:t>
            </a:r>
            <a:r>
              <a:rPr lang="en-US" sz="2700" b="1" dirty="0" smtClean="0">
                <a:solidFill>
                  <a:srgbClr val="002060"/>
                </a:solidFill>
              </a:rPr>
              <a:t> </a:t>
            </a:r>
            <a:r>
              <a:rPr lang="en-US" sz="2700" b="1" dirty="0" err="1" smtClean="0">
                <a:solidFill>
                  <a:srgbClr val="002060"/>
                </a:solidFill>
              </a:rPr>
              <a:t>ሃሳባዊ</a:t>
            </a:r>
            <a:r>
              <a:rPr lang="en-US" sz="2700" b="1" dirty="0" smtClean="0">
                <a:solidFill>
                  <a:srgbClr val="002060"/>
                </a:solidFill>
              </a:rPr>
              <a:t> </a:t>
            </a:r>
            <a:r>
              <a:rPr lang="en-US" sz="2700" b="1" dirty="0" err="1" smtClean="0">
                <a:solidFill>
                  <a:srgbClr val="002060"/>
                </a:solidFill>
              </a:rPr>
              <a:t>ማዕቀፍ</a:t>
            </a:r>
            <a:endParaRPr lang="en-US" b="1" dirty="0">
              <a:solidFill>
                <a:srgbClr val="002060"/>
              </a:solidFill>
            </a:endParaRPr>
          </a:p>
        </p:txBody>
      </p:sp>
      <p:sp>
        <p:nvSpPr>
          <p:cNvPr id="3" name="Content Placeholder 2"/>
          <p:cNvSpPr>
            <a:spLocks noGrp="1"/>
          </p:cNvSpPr>
          <p:nvPr>
            <p:ph idx="1"/>
          </p:nvPr>
        </p:nvSpPr>
        <p:spPr>
          <a:xfrm>
            <a:off x="118098" y="1295400"/>
            <a:ext cx="8534400" cy="6477000"/>
          </a:xfrm>
        </p:spPr>
        <p:txBody>
          <a:bodyPr>
            <a:noAutofit/>
          </a:bodyPr>
          <a:lstStyle/>
          <a:p>
            <a:pPr marL="521208" lvl="1" algn="ctr" eaLnBrk="1" fontAlgn="auto" hangingPunct="1">
              <a:spcAft>
                <a:spcPts val="0"/>
              </a:spcAft>
              <a:buClr>
                <a:schemeClr val="accent4"/>
              </a:buClr>
              <a:buFont typeface="Wingdings 2"/>
              <a:buNone/>
              <a:defRPr/>
            </a:pPr>
            <a:r>
              <a:rPr lang="en-US" sz="2000" b="1" cap="small" dirty="0" smtClean="0">
                <a:solidFill>
                  <a:schemeClr val="tx1"/>
                </a:solidFill>
              </a:rPr>
              <a:t>ሀ. </a:t>
            </a:r>
            <a:r>
              <a:rPr lang="en-US" sz="2000" b="1" cap="small" dirty="0" err="1" smtClean="0">
                <a:solidFill>
                  <a:schemeClr val="tx1"/>
                </a:solidFill>
              </a:rPr>
              <a:t>መሠረታዊ</a:t>
            </a:r>
            <a:r>
              <a:rPr lang="en-US" sz="2000" b="1" cap="small" dirty="0" smtClean="0">
                <a:solidFill>
                  <a:schemeClr val="tx1"/>
                </a:solidFill>
              </a:rPr>
              <a:t> </a:t>
            </a:r>
            <a:r>
              <a:rPr lang="en-US" sz="2000" b="1" cap="small" dirty="0" err="1" smtClean="0">
                <a:solidFill>
                  <a:schemeClr val="tx1"/>
                </a:solidFill>
              </a:rPr>
              <a:t>የሥራ</a:t>
            </a:r>
            <a:r>
              <a:rPr lang="en-US" sz="2000" b="1" cap="small" dirty="0" smtClean="0">
                <a:solidFill>
                  <a:schemeClr val="tx1"/>
                </a:solidFill>
              </a:rPr>
              <a:t> </a:t>
            </a:r>
            <a:r>
              <a:rPr lang="en-US" sz="2000" b="1" cap="small" dirty="0" err="1" smtClean="0">
                <a:solidFill>
                  <a:schemeClr val="tx1"/>
                </a:solidFill>
              </a:rPr>
              <a:t>ሂደት</a:t>
            </a:r>
            <a:r>
              <a:rPr lang="en-US" sz="2000" b="1" cap="small" dirty="0" smtClean="0">
                <a:solidFill>
                  <a:schemeClr val="tx1"/>
                </a:solidFill>
              </a:rPr>
              <a:t> </a:t>
            </a:r>
            <a:r>
              <a:rPr lang="en-US" sz="2000" b="1" cap="small" dirty="0" err="1" smtClean="0">
                <a:solidFill>
                  <a:schemeClr val="tx1"/>
                </a:solidFill>
              </a:rPr>
              <a:t>ለውጥ</a:t>
            </a:r>
            <a:r>
              <a:rPr lang="en-US" sz="2000" b="1" cap="small" dirty="0" smtClean="0">
                <a:solidFill>
                  <a:schemeClr val="tx1"/>
                </a:solidFill>
              </a:rPr>
              <a:t> /BPR/</a:t>
            </a:r>
          </a:p>
          <a:p>
            <a:pPr marL="0" indent="0" algn="just" eaLnBrk="1" fontAlgn="auto" hangingPunct="1">
              <a:spcAft>
                <a:spcPts val="0"/>
              </a:spcAft>
              <a:buFont typeface="Wingdings 2"/>
              <a:buNone/>
              <a:defRPr/>
            </a:pPr>
            <a:r>
              <a:rPr lang="en-US" sz="2000" dirty="0" err="1" smtClean="0"/>
              <a:t>መሠረታዊ</a:t>
            </a:r>
            <a:r>
              <a:rPr lang="en-US" sz="2000" dirty="0" smtClean="0"/>
              <a:t> </a:t>
            </a:r>
            <a:r>
              <a:rPr lang="en-US" sz="2000" dirty="0" err="1" smtClean="0"/>
              <a:t>የአስተሳሰብ</a:t>
            </a:r>
            <a:r>
              <a:rPr lang="en-US" sz="2000" dirty="0" smtClean="0"/>
              <a:t> </a:t>
            </a:r>
            <a:r>
              <a:rPr lang="en-US" sz="2000" dirty="0" err="1" smtClean="0"/>
              <a:t>ለውጥ</a:t>
            </a:r>
            <a:r>
              <a:rPr lang="en-US" sz="2000" dirty="0" smtClean="0"/>
              <a:t> </a:t>
            </a:r>
            <a:r>
              <a:rPr lang="en-US" sz="2000" dirty="0" err="1" smtClean="0"/>
              <a:t>በማምጣት</a:t>
            </a:r>
            <a:r>
              <a:rPr lang="en-US" sz="2000" dirty="0" smtClean="0"/>
              <a:t> </a:t>
            </a:r>
            <a:r>
              <a:rPr lang="en-US" sz="2000" dirty="0" err="1" smtClean="0">
                <a:solidFill>
                  <a:srgbClr val="7030A0"/>
                </a:solidFill>
              </a:rPr>
              <a:t>ስርነቀል</a:t>
            </a:r>
            <a:r>
              <a:rPr lang="en-US" sz="2000" dirty="0" smtClean="0">
                <a:solidFill>
                  <a:srgbClr val="7030A0"/>
                </a:solidFill>
              </a:rPr>
              <a:t> </a:t>
            </a:r>
            <a:r>
              <a:rPr lang="en-US" sz="2000" dirty="0" err="1" smtClean="0">
                <a:solidFill>
                  <a:srgbClr val="7030A0"/>
                </a:solidFill>
              </a:rPr>
              <a:t>የአሰራርና</a:t>
            </a:r>
            <a:r>
              <a:rPr lang="en-US" sz="2000" dirty="0" smtClean="0">
                <a:solidFill>
                  <a:srgbClr val="7030A0"/>
                </a:solidFill>
              </a:rPr>
              <a:t> </a:t>
            </a:r>
            <a:r>
              <a:rPr lang="en-US" sz="2000" dirty="0" err="1" smtClean="0">
                <a:solidFill>
                  <a:srgbClr val="7030A0"/>
                </a:solidFill>
              </a:rPr>
              <a:t>የአደረጃጀት</a:t>
            </a:r>
            <a:r>
              <a:rPr lang="en-US" sz="2000" dirty="0" smtClean="0">
                <a:solidFill>
                  <a:srgbClr val="7030A0"/>
                </a:solidFill>
              </a:rPr>
              <a:t> </a:t>
            </a:r>
            <a:r>
              <a:rPr lang="en-US" sz="2000" dirty="0" err="1" smtClean="0">
                <a:solidFill>
                  <a:srgbClr val="7030A0"/>
                </a:solidFill>
              </a:rPr>
              <a:t>ስርዓት</a:t>
            </a:r>
            <a:r>
              <a:rPr lang="en-US" sz="2000" dirty="0" smtClean="0">
                <a:solidFill>
                  <a:srgbClr val="7030A0"/>
                </a:solidFill>
              </a:rPr>
              <a:t> </a:t>
            </a:r>
            <a:r>
              <a:rPr lang="en-US" sz="2000" dirty="0" err="1" smtClean="0">
                <a:solidFill>
                  <a:srgbClr val="7030A0"/>
                </a:solidFill>
              </a:rPr>
              <a:t>በመዘርጋት</a:t>
            </a:r>
            <a:r>
              <a:rPr lang="en-US" sz="2000" dirty="0" smtClean="0">
                <a:solidFill>
                  <a:srgbClr val="7030A0"/>
                </a:solidFill>
              </a:rPr>
              <a:t> </a:t>
            </a:r>
            <a:r>
              <a:rPr lang="en-US" sz="2000" dirty="0" err="1" smtClean="0">
                <a:solidFill>
                  <a:srgbClr val="7030A0"/>
                </a:solidFill>
              </a:rPr>
              <a:t>አገልግሎቶችን</a:t>
            </a:r>
            <a:r>
              <a:rPr lang="en-US" sz="2000" dirty="0" smtClean="0">
                <a:solidFill>
                  <a:srgbClr val="7030A0"/>
                </a:solidFill>
              </a:rPr>
              <a:t> </a:t>
            </a:r>
            <a:r>
              <a:rPr lang="en-US" sz="2000" dirty="0" err="1" smtClean="0">
                <a:solidFill>
                  <a:srgbClr val="7030A0"/>
                </a:solidFill>
              </a:rPr>
              <a:t>በተመጣጠነ</a:t>
            </a:r>
            <a:r>
              <a:rPr lang="en-US" sz="2000" dirty="0" smtClean="0">
                <a:solidFill>
                  <a:srgbClr val="7030A0"/>
                </a:solidFill>
              </a:rPr>
              <a:t> </a:t>
            </a:r>
            <a:r>
              <a:rPr lang="en-US" sz="2000" dirty="0" err="1" smtClean="0">
                <a:solidFill>
                  <a:srgbClr val="7030A0"/>
                </a:solidFill>
              </a:rPr>
              <a:t>ወጪ</a:t>
            </a:r>
            <a:r>
              <a:rPr lang="en-US" sz="2000" dirty="0" smtClean="0">
                <a:solidFill>
                  <a:srgbClr val="7030A0"/>
                </a:solidFill>
              </a:rPr>
              <a:t>፣ </a:t>
            </a:r>
            <a:r>
              <a:rPr lang="en-US" sz="2000" dirty="0" err="1" smtClean="0">
                <a:solidFill>
                  <a:srgbClr val="7030A0"/>
                </a:solidFill>
              </a:rPr>
              <a:t>ጥራት</a:t>
            </a:r>
            <a:r>
              <a:rPr lang="en-US" sz="2000" dirty="0" smtClean="0">
                <a:solidFill>
                  <a:srgbClr val="7030A0"/>
                </a:solidFill>
              </a:rPr>
              <a:t>፣ </a:t>
            </a:r>
            <a:r>
              <a:rPr lang="en-US" sz="2000" dirty="0" err="1" smtClean="0">
                <a:solidFill>
                  <a:srgbClr val="7030A0"/>
                </a:solidFill>
              </a:rPr>
              <a:t>መጠንና</a:t>
            </a:r>
            <a:r>
              <a:rPr lang="en-US" sz="2000" dirty="0" smtClean="0">
                <a:solidFill>
                  <a:srgbClr val="7030A0"/>
                </a:solidFill>
              </a:rPr>
              <a:t> </a:t>
            </a:r>
            <a:r>
              <a:rPr lang="en-US" sz="2000" dirty="0" err="1" smtClean="0">
                <a:solidFill>
                  <a:srgbClr val="7030A0"/>
                </a:solidFill>
              </a:rPr>
              <a:t>ፍጥነት</a:t>
            </a:r>
            <a:r>
              <a:rPr lang="en-US" sz="2000" dirty="0" smtClean="0"/>
              <a:t> </a:t>
            </a:r>
            <a:r>
              <a:rPr lang="en-US" sz="2000" dirty="0" err="1" smtClean="0"/>
              <a:t>በማቅረብ</a:t>
            </a:r>
            <a:r>
              <a:rPr lang="en-US" sz="2000" dirty="0" smtClean="0"/>
              <a:t> </a:t>
            </a:r>
            <a:r>
              <a:rPr lang="en-US" sz="2000" dirty="0" err="1" smtClean="0">
                <a:solidFill>
                  <a:srgbClr val="002060"/>
                </a:solidFill>
              </a:rPr>
              <a:t>እመረታዊ</a:t>
            </a:r>
            <a:r>
              <a:rPr lang="en-US" sz="2000" dirty="0" smtClean="0">
                <a:solidFill>
                  <a:srgbClr val="002060"/>
                </a:solidFill>
              </a:rPr>
              <a:t> </a:t>
            </a:r>
            <a:r>
              <a:rPr lang="en-US" sz="2000" dirty="0" err="1" smtClean="0">
                <a:solidFill>
                  <a:srgbClr val="002060"/>
                </a:solidFill>
              </a:rPr>
              <a:t>የአፈጻጸም</a:t>
            </a:r>
            <a:r>
              <a:rPr lang="en-US" sz="2000" dirty="0" smtClean="0">
                <a:solidFill>
                  <a:srgbClr val="002060"/>
                </a:solidFill>
              </a:rPr>
              <a:t> </a:t>
            </a:r>
            <a:r>
              <a:rPr lang="en-US" sz="2000" dirty="0" err="1" smtClean="0">
                <a:solidFill>
                  <a:srgbClr val="002060"/>
                </a:solidFill>
              </a:rPr>
              <a:t>ለውጥ</a:t>
            </a:r>
            <a:r>
              <a:rPr lang="en-US" sz="2000" dirty="0" smtClean="0">
                <a:solidFill>
                  <a:srgbClr val="002060"/>
                </a:solidFill>
              </a:rPr>
              <a:t> </a:t>
            </a:r>
            <a:r>
              <a:rPr lang="en-US" sz="2000" dirty="0" err="1" smtClean="0">
                <a:solidFill>
                  <a:srgbClr val="002060"/>
                </a:solidFill>
              </a:rPr>
              <a:t>ለማምጣት</a:t>
            </a:r>
            <a:r>
              <a:rPr lang="en-US" sz="2000" dirty="0" smtClean="0">
                <a:solidFill>
                  <a:srgbClr val="002060"/>
                </a:solidFill>
              </a:rPr>
              <a:t> </a:t>
            </a:r>
            <a:r>
              <a:rPr lang="en-US" sz="2000" dirty="0" err="1" smtClean="0">
                <a:solidFill>
                  <a:srgbClr val="002060"/>
                </a:solidFill>
              </a:rPr>
              <a:t>የሚያስችል</a:t>
            </a:r>
            <a:r>
              <a:rPr lang="en-US" sz="2000" dirty="0" smtClean="0">
                <a:solidFill>
                  <a:srgbClr val="002060"/>
                </a:solidFill>
              </a:rPr>
              <a:t> </a:t>
            </a:r>
            <a:r>
              <a:rPr lang="en-US" sz="2000" dirty="0" err="1" smtClean="0">
                <a:solidFill>
                  <a:srgbClr val="002060"/>
                </a:solidFill>
              </a:rPr>
              <a:t>የሥራ</a:t>
            </a:r>
            <a:r>
              <a:rPr lang="en-US" sz="2000" dirty="0" smtClean="0">
                <a:solidFill>
                  <a:srgbClr val="002060"/>
                </a:solidFill>
              </a:rPr>
              <a:t> </a:t>
            </a:r>
            <a:r>
              <a:rPr lang="en-US" sz="2000" dirty="0" err="1" smtClean="0">
                <a:solidFill>
                  <a:srgbClr val="002060"/>
                </a:solidFill>
              </a:rPr>
              <a:t>አመራር</a:t>
            </a:r>
            <a:r>
              <a:rPr lang="en-US" sz="2000" dirty="0" smtClean="0">
                <a:solidFill>
                  <a:srgbClr val="002060"/>
                </a:solidFill>
              </a:rPr>
              <a:t> </a:t>
            </a:r>
            <a:r>
              <a:rPr lang="en-US" sz="2000" dirty="0" err="1" smtClean="0">
                <a:solidFill>
                  <a:srgbClr val="002060"/>
                </a:solidFill>
              </a:rPr>
              <a:t>መሳሪያ</a:t>
            </a:r>
            <a:r>
              <a:rPr lang="en-US" sz="2000" dirty="0" smtClean="0">
                <a:solidFill>
                  <a:srgbClr val="002060"/>
                </a:solidFill>
              </a:rPr>
              <a:t> </a:t>
            </a:r>
            <a:r>
              <a:rPr lang="en-US" sz="2000" dirty="0" err="1" smtClean="0">
                <a:solidFill>
                  <a:srgbClr val="002060"/>
                </a:solidFill>
              </a:rPr>
              <a:t>ነው</a:t>
            </a:r>
            <a:r>
              <a:rPr lang="en-US" sz="2000" dirty="0" smtClean="0">
                <a:solidFill>
                  <a:srgbClr val="002060"/>
                </a:solidFill>
              </a:rPr>
              <a:t>፡፡</a:t>
            </a:r>
          </a:p>
          <a:p>
            <a:pPr marL="0" indent="0" algn="just" eaLnBrk="1" fontAlgn="auto" hangingPunct="1">
              <a:spcAft>
                <a:spcPts val="0"/>
              </a:spcAft>
              <a:buFont typeface="Wingdings 2"/>
              <a:buNone/>
              <a:defRPr/>
            </a:pPr>
            <a:endParaRPr lang="en-US" sz="500" dirty="0" smtClean="0"/>
          </a:p>
          <a:p>
            <a:pPr marL="521208" lvl="1" algn="ctr" eaLnBrk="1" fontAlgn="auto" hangingPunct="1">
              <a:spcAft>
                <a:spcPts val="0"/>
              </a:spcAft>
              <a:buClr>
                <a:schemeClr val="accent4"/>
              </a:buClr>
              <a:buFont typeface="Wingdings 2"/>
              <a:buNone/>
              <a:defRPr/>
            </a:pPr>
            <a:r>
              <a:rPr lang="en-US" sz="2000" b="1" cap="small" dirty="0" smtClean="0">
                <a:solidFill>
                  <a:schemeClr val="tx1"/>
                </a:solidFill>
              </a:rPr>
              <a:t>ለ. </a:t>
            </a:r>
            <a:r>
              <a:rPr lang="en-US" sz="2000" b="1" cap="small" dirty="0" err="1" smtClean="0">
                <a:solidFill>
                  <a:schemeClr val="tx1"/>
                </a:solidFill>
              </a:rPr>
              <a:t>የሚዛናዊ</a:t>
            </a:r>
            <a:r>
              <a:rPr lang="en-US" sz="2000" b="1" cap="small" dirty="0" smtClean="0">
                <a:solidFill>
                  <a:schemeClr val="tx1"/>
                </a:solidFill>
              </a:rPr>
              <a:t> </a:t>
            </a:r>
            <a:r>
              <a:rPr lang="en-US" sz="2000" b="1" cap="small" dirty="0" err="1" smtClean="0">
                <a:solidFill>
                  <a:schemeClr val="tx1"/>
                </a:solidFill>
              </a:rPr>
              <a:t>ሥራ</a:t>
            </a:r>
            <a:r>
              <a:rPr lang="en-US" sz="2000" b="1" cap="small" dirty="0" smtClean="0">
                <a:solidFill>
                  <a:schemeClr val="tx1"/>
                </a:solidFill>
              </a:rPr>
              <a:t> </a:t>
            </a:r>
            <a:r>
              <a:rPr lang="en-US" sz="2000" b="1" cap="small" dirty="0" err="1" smtClean="0">
                <a:solidFill>
                  <a:schemeClr val="tx1"/>
                </a:solidFill>
              </a:rPr>
              <a:t>አመራርና</a:t>
            </a:r>
            <a:r>
              <a:rPr lang="en-US" sz="2000" b="1" cap="small" dirty="0" smtClean="0">
                <a:solidFill>
                  <a:schemeClr val="tx1"/>
                </a:solidFill>
              </a:rPr>
              <a:t> </a:t>
            </a:r>
            <a:r>
              <a:rPr lang="en-US" sz="2000" b="1" cap="small" dirty="0" err="1" smtClean="0">
                <a:solidFill>
                  <a:schemeClr val="tx1"/>
                </a:solidFill>
              </a:rPr>
              <a:t>ምዘና</a:t>
            </a:r>
            <a:r>
              <a:rPr lang="en-US" sz="2000" b="1" cap="small" dirty="0" smtClean="0">
                <a:solidFill>
                  <a:schemeClr val="tx1"/>
                </a:solidFill>
              </a:rPr>
              <a:t> </a:t>
            </a:r>
            <a:r>
              <a:rPr lang="en-US" sz="2000" b="1" cap="small" dirty="0" err="1" smtClean="0">
                <a:solidFill>
                  <a:schemeClr val="tx1"/>
                </a:solidFill>
              </a:rPr>
              <a:t>ስርዓት</a:t>
            </a:r>
            <a:r>
              <a:rPr lang="en-US" sz="2000" b="1" cap="small" dirty="0" smtClean="0">
                <a:solidFill>
                  <a:schemeClr val="tx1"/>
                </a:solidFill>
              </a:rPr>
              <a:t> /BSC/</a:t>
            </a:r>
          </a:p>
          <a:p>
            <a:pPr marL="0" indent="0" algn="just" eaLnBrk="1" fontAlgn="auto" hangingPunct="1">
              <a:spcAft>
                <a:spcPts val="0"/>
              </a:spcAft>
              <a:buFont typeface="Wingdings 2"/>
              <a:buNone/>
              <a:defRPr/>
            </a:pPr>
            <a:r>
              <a:rPr lang="en-US" sz="2000" dirty="0" err="1" smtClean="0"/>
              <a:t>የሚዛናዊ</a:t>
            </a:r>
            <a:r>
              <a:rPr lang="en-US" sz="2000" dirty="0" smtClean="0"/>
              <a:t> </a:t>
            </a:r>
            <a:r>
              <a:rPr lang="en-US" sz="2000" dirty="0" err="1" smtClean="0"/>
              <a:t>ሥራ</a:t>
            </a:r>
            <a:r>
              <a:rPr lang="en-US" sz="2000" dirty="0" smtClean="0"/>
              <a:t> </a:t>
            </a:r>
            <a:r>
              <a:rPr lang="en-US" sz="2000" dirty="0" err="1" smtClean="0"/>
              <a:t>አመራርና</a:t>
            </a:r>
            <a:r>
              <a:rPr lang="en-US" sz="2000" dirty="0" smtClean="0"/>
              <a:t> </a:t>
            </a:r>
            <a:r>
              <a:rPr lang="en-US" sz="2000" dirty="0" err="1" smtClean="0"/>
              <a:t>ምዘና</a:t>
            </a:r>
            <a:r>
              <a:rPr lang="en-US" sz="2000" dirty="0" smtClean="0"/>
              <a:t> </a:t>
            </a:r>
            <a:r>
              <a:rPr lang="en-US" sz="2000" dirty="0" err="1" smtClean="0"/>
              <a:t>ስርዓት</a:t>
            </a:r>
            <a:r>
              <a:rPr lang="en-US" sz="2000" dirty="0" smtClean="0"/>
              <a:t> </a:t>
            </a:r>
            <a:r>
              <a:rPr lang="en-US" sz="2000" dirty="0" err="1" smtClean="0"/>
              <a:t>ማለት</a:t>
            </a:r>
            <a:r>
              <a:rPr lang="en-US" sz="2000" dirty="0" smtClean="0"/>
              <a:t> </a:t>
            </a:r>
            <a:r>
              <a:rPr lang="en-US" sz="2000" dirty="0" err="1" smtClean="0">
                <a:solidFill>
                  <a:srgbClr val="FF0000"/>
                </a:solidFill>
              </a:rPr>
              <a:t>የተቀናጀ</a:t>
            </a:r>
            <a:r>
              <a:rPr lang="en-US" sz="2000" dirty="0" smtClean="0">
                <a:solidFill>
                  <a:srgbClr val="FF0000"/>
                </a:solidFill>
              </a:rPr>
              <a:t> </a:t>
            </a:r>
            <a:r>
              <a:rPr lang="en-US" sz="2000" dirty="0" err="1" smtClean="0">
                <a:solidFill>
                  <a:srgbClr val="FF0000"/>
                </a:solidFill>
              </a:rPr>
              <a:t>የስትራቴጂያዊ</a:t>
            </a:r>
            <a:r>
              <a:rPr lang="en-US" sz="2000" dirty="0" smtClean="0">
                <a:solidFill>
                  <a:srgbClr val="FF0000"/>
                </a:solidFill>
              </a:rPr>
              <a:t> </a:t>
            </a:r>
            <a:r>
              <a:rPr lang="en-US" sz="2000" dirty="0" err="1" smtClean="0">
                <a:solidFill>
                  <a:srgbClr val="FF0000"/>
                </a:solidFill>
              </a:rPr>
              <a:t>እቅድ</a:t>
            </a:r>
            <a:r>
              <a:rPr lang="en-US" sz="2000" dirty="0" smtClean="0">
                <a:solidFill>
                  <a:srgbClr val="FF0000"/>
                </a:solidFill>
              </a:rPr>
              <a:t> </a:t>
            </a:r>
            <a:r>
              <a:rPr lang="en-US" sz="2000" dirty="0" err="1" smtClean="0">
                <a:solidFill>
                  <a:srgbClr val="FF0000"/>
                </a:solidFill>
              </a:rPr>
              <a:t>ሥራ</a:t>
            </a:r>
            <a:r>
              <a:rPr lang="en-US" sz="2000" dirty="0" smtClean="0">
                <a:solidFill>
                  <a:srgbClr val="FF0000"/>
                </a:solidFill>
              </a:rPr>
              <a:t> </a:t>
            </a:r>
            <a:r>
              <a:rPr lang="en-US" sz="2000" dirty="0" err="1" smtClean="0">
                <a:solidFill>
                  <a:srgbClr val="FF0000"/>
                </a:solidFill>
              </a:rPr>
              <a:t>አመራር</a:t>
            </a:r>
            <a:r>
              <a:rPr lang="en-US" sz="2000" dirty="0" smtClean="0">
                <a:solidFill>
                  <a:srgbClr val="FF0000"/>
                </a:solidFill>
              </a:rPr>
              <a:t>፤ </a:t>
            </a:r>
            <a:r>
              <a:rPr lang="en-US" sz="2000" dirty="0" err="1" smtClean="0">
                <a:solidFill>
                  <a:srgbClr val="FF0000"/>
                </a:solidFill>
              </a:rPr>
              <a:t>የተግባቦትና</a:t>
            </a:r>
            <a:r>
              <a:rPr lang="en-US" sz="2000" dirty="0" smtClean="0">
                <a:solidFill>
                  <a:srgbClr val="FF0000"/>
                </a:solidFill>
              </a:rPr>
              <a:t> </a:t>
            </a:r>
            <a:r>
              <a:rPr lang="en-US" sz="2000" dirty="0" err="1" smtClean="0">
                <a:solidFill>
                  <a:srgbClr val="FF0000"/>
                </a:solidFill>
              </a:rPr>
              <a:t>የአፈጻጸም</a:t>
            </a:r>
            <a:r>
              <a:rPr lang="en-US" sz="2000" dirty="0" smtClean="0">
                <a:solidFill>
                  <a:srgbClr val="FF0000"/>
                </a:solidFill>
              </a:rPr>
              <a:t> </a:t>
            </a:r>
            <a:r>
              <a:rPr lang="en-US" sz="2000" dirty="0" err="1" smtClean="0">
                <a:solidFill>
                  <a:srgbClr val="FF0000"/>
                </a:solidFill>
              </a:rPr>
              <a:t>መለኪያ</a:t>
            </a:r>
            <a:r>
              <a:rPr lang="en-US" sz="2000" dirty="0" smtClean="0">
                <a:solidFill>
                  <a:srgbClr val="FF0000"/>
                </a:solidFill>
              </a:rPr>
              <a:t> </a:t>
            </a:r>
            <a:r>
              <a:rPr lang="en-US" sz="2000" dirty="0" err="1" smtClean="0">
                <a:solidFill>
                  <a:srgbClr val="FF0000"/>
                </a:solidFill>
              </a:rPr>
              <a:t>ስርዓትን</a:t>
            </a:r>
            <a:r>
              <a:rPr lang="en-US" sz="2000" dirty="0" smtClean="0">
                <a:solidFill>
                  <a:srgbClr val="FF0000"/>
                </a:solidFill>
              </a:rPr>
              <a:t> </a:t>
            </a:r>
            <a:r>
              <a:rPr lang="en-US" sz="2000" dirty="0" err="1" smtClean="0">
                <a:solidFill>
                  <a:srgbClr val="FF0000"/>
                </a:solidFill>
              </a:rPr>
              <a:t>አጣምሮ</a:t>
            </a:r>
            <a:r>
              <a:rPr lang="en-US" sz="2000" dirty="0" smtClean="0">
                <a:solidFill>
                  <a:srgbClr val="FF0000"/>
                </a:solidFill>
              </a:rPr>
              <a:t> </a:t>
            </a:r>
            <a:r>
              <a:rPr lang="en-US" sz="2000" dirty="0" err="1" smtClean="0">
                <a:solidFill>
                  <a:srgbClr val="FF0000"/>
                </a:solidFill>
              </a:rPr>
              <a:t>የያዘ</a:t>
            </a:r>
            <a:r>
              <a:rPr lang="en-US" sz="2000" dirty="0" smtClean="0">
                <a:solidFill>
                  <a:srgbClr val="FF0000"/>
                </a:solidFill>
              </a:rPr>
              <a:t> </a:t>
            </a:r>
            <a:r>
              <a:rPr lang="en-US" sz="2000" dirty="0" err="1" smtClean="0">
                <a:solidFill>
                  <a:srgbClr val="FF0000"/>
                </a:solidFill>
              </a:rPr>
              <a:t>የለውጥ</a:t>
            </a:r>
            <a:r>
              <a:rPr lang="en-US" sz="2000" dirty="0" smtClean="0">
                <a:solidFill>
                  <a:srgbClr val="FF0000"/>
                </a:solidFill>
              </a:rPr>
              <a:t> </a:t>
            </a:r>
            <a:r>
              <a:rPr lang="en-US" sz="2000" dirty="0" err="1" smtClean="0">
                <a:solidFill>
                  <a:srgbClr val="FF0000"/>
                </a:solidFill>
              </a:rPr>
              <a:t>መሳሪያ</a:t>
            </a:r>
            <a:r>
              <a:rPr lang="en-US" sz="2000" dirty="0" smtClean="0">
                <a:solidFill>
                  <a:srgbClr val="FF0000"/>
                </a:solidFill>
              </a:rPr>
              <a:t> </a:t>
            </a:r>
            <a:r>
              <a:rPr lang="en-US" sz="2000" dirty="0" err="1" smtClean="0">
                <a:solidFill>
                  <a:srgbClr val="FF0000"/>
                </a:solidFill>
              </a:rPr>
              <a:t>ነው</a:t>
            </a:r>
            <a:r>
              <a:rPr lang="en-US" sz="2000" dirty="0" smtClean="0">
                <a:solidFill>
                  <a:srgbClr val="FF0000"/>
                </a:solidFill>
              </a:rPr>
              <a:t>፡፡</a:t>
            </a:r>
            <a:r>
              <a:rPr lang="en-US" sz="2000" dirty="0" smtClean="0"/>
              <a:t> </a:t>
            </a:r>
            <a:r>
              <a:rPr lang="en-US" sz="2000" dirty="0" err="1" smtClean="0"/>
              <a:t>ሚዛናዊ</a:t>
            </a:r>
            <a:r>
              <a:rPr lang="en-US" sz="2000" dirty="0" smtClean="0"/>
              <a:t> </a:t>
            </a:r>
            <a:r>
              <a:rPr lang="en-US" sz="2000" dirty="0" err="1" smtClean="0"/>
              <a:t>ስራ</a:t>
            </a:r>
            <a:r>
              <a:rPr lang="en-US" sz="2000" dirty="0" smtClean="0"/>
              <a:t> </a:t>
            </a:r>
            <a:r>
              <a:rPr lang="en-US" sz="2000" dirty="0" err="1" smtClean="0"/>
              <a:t>አመራር</a:t>
            </a:r>
            <a:r>
              <a:rPr lang="en-US" sz="2000" dirty="0" smtClean="0"/>
              <a:t> </a:t>
            </a:r>
            <a:r>
              <a:rPr lang="en-US" sz="2000" dirty="0" err="1" smtClean="0"/>
              <a:t>ስርዓት</a:t>
            </a:r>
            <a:r>
              <a:rPr lang="en-US" sz="2000" dirty="0" smtClean="0"/>
              <a:t> </a:t>
            </a:r>
            <a:r>
              <a:rPr lang="en-US" sz="2000" dirty="0" err="1" smtClean="0">
                <a:solidFill>
                  <a:srgbClr val="7030A0"/>
                </a:solidFill>
              </a:rPr>
              <a:t>ስትራቴጂያዊ</a:t>
            </a:r>
            <a:r>
              <a:rPr lang="en-US" sz="2000" dirty="0" smtClean="0">
                <a:solidFill>
                  <a:srgbClr val="7030A0"/>
                </a:solidFill>
              </a:rPr>
              <a:t> </a:t>
            </a:r>
            <a:r>
              <a:rPr lang="en-US" sz="2000" dirty="0" err="1" smtClean="0">
                <a:solidFill>
                  <a:srgbClr val="7030A0"/>
                </a:solidFill>
              </a:rPr>
              <a:t>ጉዳዮች</a:t>
            </a:r>
            <a:r>
              <a:rPr lang="en-US" sz="2000" dirty="0" smtClean="0">
                <a:solidFill>
                  <a:srgbClr val="7030A0"/>
                </a:solidFill>
              </a:rPr>
              <a:t> </a:t>
            </a:r>
            <a:r>
              <a:rPr lang="en-US" sz="2000" dirty="0" err="1" smtClean="0"/>
              <a:t>ላይ</a:t>
            </a:r>
            <a:r>
              <a:rPr lang="en-US" sz="2000" dirty="0" smtClean="0"/>
              <a:t> </a:t>
            </a:r>
            <a:r>
              <a:rPr lang="en-US" sz="2000" dirty="0" err="1" smtClean="0"/>
              <a:t>የሚያተኩር</a:t>
            </a:r>
            <a:r>
              <a:rPr lang="en-US" sz="2000" dirty="0" smtClean="0"/>
              <a:t>፣ </a:t>
            </a:r>
            <a:r>
              <a:rPr lang="en-US" sz="2000" dirty="0" err="1" smtClean="0"/>
              <a:t>እነዚህን</a:t>
            </a:r>
            <a:r>
              <a:rPr lang="en-US" sz="2000" dirty="0" smtClean="0"/>
              <a:t> </a:t>
            </a:r>
            <a:r>
              <a:rPr lang="en-US" sz="2000" dirty="0" err="1" smtClean="0"/>
              <a:t>ስትራቴጂያዊ</a:t>
            </a:r>
            <a:r>
              <a:rPr lang="en-US" sz="2000" dirty="0" smtClean="0"/>
              <a:t> </a:t>
            </a:r>
            <a:r>
              <a:rPr lang="en-US" sz="2000" dirty="0" err="1" smtClean="0"/>
              <a:t>ጉዳዮች</a:t>
            </a:r>
            <a:r>
              <a:rPr lang="en-US" sz="2000" dirty="0" smtClean="0"/>
              <a:t> </a:t>
            </a:r>
            <a:r>
              <a:rPr lang="en-US" sz="2000" dirty="0" err="1" smtClean="0">
                <a:solidFill>
                  <a:srgbClr val="7030A0"/>
                </a:solidFill>
              </a:rPr>
              <a:t>ለመተግበር</a:t>
            </a:r>
            <a:r>
              <a:rPr lang="en-US" sz="2000" dirty="0" smtClean="0">
                <a:solidFill>
                  <a:srgbClr val="7030A0"/>
                </a:solidFill>
              </a:rPr>
              <a:t> </a:t>
            </a:r>
            <a:r>
              <a:rPr lang="en-US" sz="2000" dirty="0" err="1" smtClean="0">
                <a:solidFill>
                  <a:srgbClr val="7030A0"/>
                </a:solidFill>
              </a:rPr>
              <a:t>የሚያስችሉ</a:t>
            </a:r>
            <a:r>
              <a:rPr lang="en-US" sz="2000" dirty="0" smtClean="0">
                <a:solidFill>
                  <a:srgbClr val="7030A0"/>
                </a:solidFill>
              </a:rPr>
              <a:t> </a:t>
            </a:r>
            <a:r>
              <a:rPr lang="en-US" sz="2000" dirty="0" err="1" smtClean="0">
                <a:solidFill>
                  <a:srgbClr val="7030A0"/>
                </a:solidFill>
              </a:rPr>
              <a:t>ግቦችን</a:t>
            </a:r>
            <a:r>
              <a:rPr lang="en-US" sz="2000" dirty="0" smtClean="0">
                <a:solidFill>
                  <a:srgbClr val="7030A0"/>
                </a:solidFill>
              </a:rPr>
              <a:t> </a:t>
            </a:r>
            <a:r>
              <a:rPr lang="en-US" sz="2000" dirty="0" err="1" smtClean="0">
                <a:solidFill>
                  <a:srgbClr val="7030A0"/>
                </a:solidFill>
              </a:rPr>
              <a:t>ለይቶ</a:t>
            </a:r>
            <a:r>
              <a:rPr lang="en-US" sz="2000" dirty="0" smtClean="0">
                <a:solidFill>
                  <a:srgbClr val="7030A0"/>
                </a:solidFill>
              </a:rPr>
              <a:t> </a:t>
            </a:r>
            <a:r>
              <a:rPr lang="en-US" sz="2000" dirty="0" err="1" smtClean="0">
                <a:solidFill>
                  <a:srgbClr val="7030A0"/>
                </a:solidFill>
              </a:rPr>
              <a:t>የሚያስቀምጥ</a:t>
            </a:r>
            <a:r>
              <a:rPr lang="en-US" sz="2000" dirty="0" smtClean="0">
                <a:solidFill>
                  <a:srgbClr val="7030A0"/>
                </a:solidFill>
              </a:rPr>
              <a:t>፣</a:t>
            </a:r>
            <a:r>
              <a:rPr lang="en-US" sz="2000" dirty="0" smtClean="0"/>
              <a:t> </a:t>
            </a:r>
            <a:r>
              <a:rPr lang="en-US" sz="2000" dirty="0" err="1" smtClean="0">
                <a:solidFill>
                  <a:srgbClr val="0070C0"/>
                </a:solidFill>
              </a:rPr>
              <a:t>ግቦቹ</a:t>
            </a:r>
            <a:r>
              <a:rPr lang="en-US" sz="2000" dirty="0" smtClean="0">
                <a:solidFill>
                  <a:srgbClr val="0070C0"/>
                </a:solidFill>
              </a:rPr>
              <a:t> </a:t>
            </a:r>
            <a:r>
              <a:rPr lang="en-US" sz="2000" dirty="0" err="1" smtClean="0">
                <a:solidFill>
                  <a:srgbClr val="0070C0"/>
                </a:solidFill>
              </a:rPr>
              <a:t>በምክንያትና</a:t>
            </a:r>
            <a:r>
              <a:rPr lang="en-US" sz="2000" dirty="0" smtClean="0">
                <a:solidFill>
                  <a:srgbClr val="0070C0"/>
                </a:solidFill>
              </a:rPr>
              <a:t> </a:t>
            </a:r>
            <a:r>
              <a:rPr lang="en-US" sz="2000" dirty="0" err="1" smtClean="0">
                <a:solidFill>
                  <a:srgbClr val="0070C0"/>
                </a:solidFill>
              </a:rPr>
              <a:t>በውጤት</a:t>
            </a:r>
            <a:r>
              <a:rPr lang="en-US" sz="2000" dirty="0" smtClean="0">
                <a:solidFill>
                  <a:srgbClr val="0070C0"/>
                </a:solidFill>
              </a:rPr>
              <a:t> </a:t>
            </a:r>
            <a:r>
              <a:rPr lang="en-US" sz="2000" dirty="0" err="1" smtClean="0">
                <a:solidFill>
                  <a:srgbClr val="0070C0"/>
                </a:solidFill>
              </a:rPr>
              <a:t>ተሳስረው</a:t>
            </a:r>
            <a:r>
              <a:rPr lang="en-US" sz="2000" dirty="0" smtClean="0">
                <a:solidFill>
                  <a:srgbClr val="0070C0"/>
                </a:solidFill>
              </a:rPr>
              <a:t> </a:t>
            </a:r>
            <a:r>
              <a:rPr lang="en-US" sz="2000" dirty="0" err="1" smtClean="0">
                <a:solidFill>
                  <a:srgbClr val="0070C0"/>
                </a:solidFill>
              </a:rPr>
              <a:t>እንዴት</a:t>
            </a:r>
            <a:r>
              <a:rPr lang="en-US" sz="2000" dirty="0" smtClean="0">
                <a:solidFill>
                  <a:srgbClr val="0070C0"/>
                </a:solidFill>
              </a:rPr>
              <a:t> </a:t>
            </a:r>
            <a:r>
              <a:rPr lang="en-US" sz="2000" dirty="0" err="1" smtClean="0">
                <a:solidFill>
                  <a:srgbClr val="0070C0"/>
                </a:solidFill>
              </a:rPr>
              <a:t>እሴት</a:t>
            </a:r>
            <a:r>
              <a:rPr lang="en-US" sz="2000" dirty="0" smtClean="0">
                <a:solidFill>
                  <a:srgbClr val="0070C0"/>
                </a:solidFill>
              </a:rPr>
              <a:t> </a:t>
            </a:r>
            <a:r>
              <a:rPr lang="en-US" sz="2000" dirty="0" err="1" smtClean="0">
                <a:solidFill>
                  <a:srgbClr val="0070C0"/>
                </a:solidFill>
              </a:rPr>
              <a:t>እንደሚፈጥሩ</a:t>
            </a:r>
            <a:r>
              <a:rPr lang="en-US" sz="2000" dirty="0" smtClean="0"/>
              <a:t> </a:t>
            </a:r>
            <a:r>
              <a:rPr lang="en-US" sz="2000" dirty="0" err="1" smtClean="0"/>
              <a:t>የሚያሳይ</a:t>
            </a:r>
            <a:r>
              <a:rPr lang="en-US" sz="2000" dirty="0" smtClean="0"/>
              <a:t>፣ </a:t>
            </a:r>
            <a:r>
              <a:rPr lang="en-US" sz="2000" dirty="0" err="1" smtClean="0">
                <a:solidFill>
                  <a:srgbClr val="FF0000"/>
                </a:solidFill>
              </a:rPr>
              <a:t>የተቋምን</a:t>
            </a:r>
            <a:r>
              <a:rPr lang="en-US" sz="2000" dirty="0" smtClean="0">
                <a:solidFill>
                  <a:srgbClr val="FF0000"/>
                </a:solidFill>
              </a:rPr>
              <a:t> </a:t>
            </a:r>
            <a:r>
              <a:rPr lang="en-US" sz="2000" dirty="0" err="1" smtClean="0">
                <a:solidFill>
                  <a:srgbClr val="FF0000"/>
                </a:solidFill>
              </a:rPr>
              <a:t>ስኬት</a:t>
            </a:r>
            <a:r>
              <a:rPr lang="en-US" sz="2000" dirty="0" smtClean="0">
                <a:solidFill>
                  <a:srgbClr val="FF0000"/>
                </a:solidFill>
              </a:rPr>
              <a:t> </a:t>
            </a:r>
            <a:r>
              <a:rPr lang="en-US" sz="2000" dirty="0" err="1" smtClean="0">
                <a:solidFill>
                  <a:srgbClr val="FF0000"/>
                </a:solidFill>
              </a:rPr>
              <a:t>እንዲያረጋግጡ</a:t>
            </a:r>
            <a:r>
              <a:rPr lang="en-US" sz="2000" dirty="0" smtClean="0">
                <a:solidFill>
                  <a:srgbClr val="FF0000"/>
                </a:solidFill>
              </a:rPr>
              <a:t> </a:t>
            </a:r>
            <a:r>
              <a:rPr lang="en-US" sz="2000" dirty="0" err="1" smtClean="0">
                <a:solidFill>
                  <a:srgbClr val="FF0000"/>
                </a:solidFill>
              </a:rPr>
              <a:t>የተቀረጹ</a:t>
            </a:r>
            <a:r>
              <a:rPr lang="en-US" sz="2000" dirty="0" smtClean="0">
                <a:solidFill>
                  <a:srgbClr val="FF0000"/>
                </a:solidFill>
              </a:rPr>
              <a:t> </a:t>
            </a:r>
            <a:r>
              <a:rPr lang="en-US" sz="2000" dirty="0" err="1" smtClean="0">
                <a:solidFill>
                  <a:srgbClr val="FF0000"/>
                </a:solidFill>
              </a:rPr>
              <a:t>ግቦች</a:t>
            </a:r>
            <a:r>
              <a:rPr lang="en-US" sz="2000" dirty="0" smtClean="0">
                <a:solidFill>
                  <a:srgbClr val="FF0000"/>
                </a:solidFill>
              </a:rPr>
              <a:t> </a:t>
            </a:r>
            <a:r>
              <a:rPr lang="en-US" sz="2000" dirty="0" err="1" smtClean="0">
                <a:solidFill>
                  <a:srgbClr val="FF0000"/>
                </a:solidFill>
              </a:rPr>
              <a:t>እንዴት</a:t>
            </a:r>
            <a:r>
              <a:rPr lang="en-US" sz="2000" dirty="0" smtClean="0">
                <a:solidFill>
                  <a:srgbClr val="FF0000"/>
                </a:solidFill>
              </a:rPr>
              <a:t> </a:t>
            </a:r>
            <a:r>
              <a:rPr lang="en-US" sz="2000" dirty="0" err="1" smtClean="0">
                <a:solidFill>
                  <a:srgbClr val="FF0000"/>
                </a:solidFill>
              </a:rPr>
              <a:t>እንደሚለኩ</a:t>
            </a:r>
            <a:r>
              <a:rPr lang="en-US" sz="2000" dirty="0" smtClean="0">
                <a:solidFill>
                  <a:srgbClr val="FF0000"/>
                </a:solidFill>
              </a:rPr>
              <a:t> </a:t>
            </a:r>
            <a:r>
              <a:rPr lang="en-US" sz="2000" dirty="0" err="1" smtClean="0">
                <a:solidFill>
                  <a:srgbClr val="FF0000"/>
                </a:solidFill>
              </a:rPr>
              <a:t>የሚያሳይና</a:t>
            </a:r>
            <a:r>
              <a:rPr lang="en-US" sz="2000" dirty="0" smtClean="0">
                <a:solidFill>
                  <a:srgbClr val="FF0000"/>
                </a:solidFill>
              </a:rPr>
              <a:t> </a:t>
            </a:r>
            <a:r>
              <a:rPr lang="en-US" sz="2000" dirty="0" err="1" smtClean="0">
                <a:solidFill>
                  <a:srgbClr val="FF0000"/>
                </a:solidFill>
              </a:rPr>
              <a:t>ለግቦች</a:t>
            </a:r>
            <a:r>
              <a:rPr lang="en-US" sz="2000" dirty="0" smtClean="0">
                <a:solidFill>
                  <a:srgbClr val="FF0000"/>
                </a:solidFill>
              </a:rPr>
              <a:t> </a:t>
            </a:r>
            <a:r>
              <a:rPr lang="en-US" sz="2000" dirty="0" err="1" smtClean="0">
                <a:solidFill>
                  <a:srgbClr val="FF0000"/>
                </a:solidFill>
              </a:rPr>
              <a:t>የተቀመጠላቸውን</a:t>
            </a:r>
            <a:r>
              <a:rPr lang="en-US" sz="2000" dirty="0" smtClean="0">
                <a:solidFill>
                  <a:srgbClr val="FF0000"/>
                </a:solidFill>
              </a:rPr>
              <a:t> </a:t>
            </a:r>
            <a:r>
              <a:rPr lang="en-US" sz="2000" dirty="0" err="1" smtClean="0">
                <a:solidFill>
                  <a:srgbClr val="FF0000"/>
                </a:solidFill>
              </a:rPr>
              <a:t>ዒላማ</a:t>
            </a:r>
            <a:r>
              <a:rPr lang="en-US" sz="2000" dirty="0" smtClean="0">
                <a:solidFill>
                  <a:srgbClr val="FF0000"/>
                </a:solidFill>
              </a:rPr>
              <a:t> </a:t>
            </a:r>
            <a:r>
              <a:rPr lang="en-US" sz="2000" dirty="0" err="1" smtClean="0">
                <a:solidFill>
                  <a:srgbClr val="FF0000"/>
                </a:solidFill>
              </a:rPr>
              <a:t>ለማሳካት</a:t>
            </a:r>
            <a:r>
              <a:rPr lang="en-US" sz="2000" dirty="0" smtClean="0">
                <a:solidFill>
                  <a:srgbClr val="FF0000"/>
                </a:solidFill>
              </a:rPr>
              <a:t> </a:t>
            </a:r>
            <a:r>
              <a:rPr lang="en-US" sz="2000" dirty="0" err="1" smtClean="0">
                <a:solidFill>
                  <a:srgbClr val="FF0000"/>
                </a:solidFill>
              </a:rPr>
              <a:t>የሚያስችሉ</a:t>
            </a:r>
            <a:r>
              <a:rPr lang="en-US" sz="2000" dirty="0" smtClean="0">
                <a:solidFill>
                  <a:srgbClr val="FF0000"/>
                </a:solidFill>
              </a:rPr>
              <a:t> </a:t>
            </a:r>
            <a:r>
              <a:rPr lang="en-US" sz="2000" dirty="0" err="1" smtClean="0">
                <a:solidFill>
                  <a:srgbClr val="FF0000"/>
                </a:solidFill>
              </a:rPr>
              <a:t>ስትራቴጂያዊ</a:t>
            </a:r>
            <a:r>
              <a:rPr lang="en-US" sz="2000" dirty="0" smtClean="0">
                <a:solidFill>
                  <a:srgbClr val="FF0000"/>
                </a:solidFill>
              </a:rPr>
              <a:t> </a:t>
            </a:r>
            <a:r>
              <a:rPr lang="en-US" sz="2000" dirty="0" err="1" smtClean="0">
                <a:solidFill>
                  <a:srgbClr val="FF0000"/>
                </a:solidFill>
              </a:rPr>
              <a:t>እርምጃዎች</a:t>
            </a:r>
            <a:r>
              <a:rPr lang="en-US" sz="2000" dirty="0" smtClean="0">
                <a:solidFill>
                  <a:srgbClr val="FF0000"/>
                </a:solidFill>
              </a:rPr>
              <a:t> </a:t>
            </a:r>
            <a:r>
              <a:rPr lang="en-US" sz="2000" dirty="0" err="1" smtClean="0">
                <a:solidFill>
                  <a:srgbClr val="FF0000"/>
                </a:solidFill>
              </a:rPr>
              <a:t>የሚቀረጹበትን</a:t>
            </a:r>
            <a:r>
              <a:rPr lang="en-US" sz="2000" dirty="0" smtClean="0">
                <a:solidFill>
                  <a:srgbClr val="FF0000"/>
                </a:solidFill>
              </a:rPr>
              <a:t> </a:t>
            </a:r>
            <a:r>
              <a:rPr lang="en-US" sz="2000" dirty="0" err="1" smtClean="0">
                <a:solidFill>
                  <a:srgbClr val="FF0000"/>
                </a:solidFill>
              </a:rPr>
              <a:t>አግባብ</a:t>
            </a:r>
            <a:r>
              <a:rPr lang="en-US" sz="2000" dirty="0" smtClean="0">
                <a:solidFill>
                  <a:srgbClr val="FF0000"/>
                </a:solidFill>
              </a:rPr>
              <a:t> </a:t>
            </a:r>
            <a:r>
              <a:rPr lang="en-US" sz="2000" dirty="0" err="1" smtClean="0">
                <a:solidFill>
                  <a:srgbClr val="FF0000"/>
                </a:solidFill>
              </a:rPr>
              <a:t>የሚያስቀምጥ</a:t>
            </a:r>
            <a:r>
              <a:rPr lang="en-US" sz="2000" dirty="0" smtClean="0">
                <a:solidFill>
                  <a:srgbClr val="FF0000"/>
                </a:solidFill>
              </a:rPr>
              <a:t> </a:t>
            </a:r>
            <a:r>
              <a:rPr lang="en-US" sz="2000" dirty="0" err="1" smtClean="0">
                <a:solidFill>
                  <a:srgbClr val="FF0000"/>
                </a:solidFill>
              </a:rPr>
              <a:t>የለውጥ</a:t>
            </a:r>
            <a:r>
              <a:rPr lang="en-US" sz="2000" dirty="0" smtClean="0">
                <a:solidFill>
                  <a:srgbClr val="FF0000"/>
                </a:solidFill>
              </a:rPr>
              <a:t> </a:t>
            </a:r>
            <a:r>
              <a:rPr lang="en-US" sz="2000" dirty="0" err="1" smtClean="0">
                <a:solidFill>
                  <a:srgbClr val="FF0000"/>
                </a:solidFill>
              </a:rPr>
              <a:t>መሳሪያ</a:t>
            </a:r>
            <a:r>
              <a:rPr lang="en-US" sz="2000" dirty="0" smtClean="0">
                <a:solidFill>
                  <a:srgbClr val="FF0000"/>
                </a:solidFill>
              </a:rPr>
              <a:t> </a:t>
            </a:r>
            <a:r>
              <a:rPr lang="en-US" sz="2000" dirty="0" err="1" smtClean="0">
                <a:solidFill>
                  <a:srgbClr val="FF0000"/>
                </a:solidFill>
              </a:rPr>
              <a:t>ነው</a:t>
            </a:r>
            <a:r>
              <a:rPr lang="en-US" sz="2000" dirty="0" smtClean="0"/>
              <a:t>፡፡</a:t>
            </a:r>
            <a:endParaRPr lang="en-US" sz="1800" dirty="0" smtClean="0"/>
          </a:p>
          <a:p>
            <a:pPr marL="274320" indent="-274320" eaLnBrk="1" fontAlgn="auto" hangingPunct="1">
              <a:spcAft>
                <a:spcPts val="0"/>
              </a:spcAft>
              <a:buFont typeface="Wingdings 2"/>
              <a:buNone/>
              <a:defRPr/>
            </a:pPr>
            <a:endParaRPr lang="en-US" sz="1200" dirty="0"/>
          </a:p>
        </p:txBody>
      </p:sp>
      <p:sp>
        <p:nvSpPr>
          <p:cNvPr id="4" name="Slide Number Placeholder 3"/>
          <p:cNvSpPr>
            <a:spLocks noGrp="1"/>
          </p:cNvSpPr>
          <p:nvPr>
            <p:ph type="sldNum" sz="quarter" idx="12"/>
          </p:nvPr>
        </p:nvSpPr>
        <p:spPr/>
        <p:txBody>
          <a:bodyPr/>
          <a:lstStyle/>
          <a:p>
            <a:pPr>
              <a:defRPr/>
            </a:pPr>
            <a:fld id="{8DDD0930-2CA2-4D72-A9CF-9AAC40180227}" type="slidenum">
              <a:rPr lang="en-US" smtClean="0"/>
              <a:pPr>
                <a:defRPr/>
              </a:pPr>
              <a:t>11</a:t>
            </a:fld>
            <a:endParaRPr lang="en-US"/>
          </a:p>
        </p:txBody>
      </p:sp>
    </p:spTree>
    <p:extLst>
      <p:ext uri="{BB962C8B-B14F-4D97-AF65-F5344CB8AC3E}">
        <p14:creationId xmlns:p14="http://schemas.microsoft.com/office/powerpoint/2010/main" val="307210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457200"/>
          </a:xfrm>
        </p:spPr>
        <p:txBody>
          <a:bodyPr/>
          <a:lstStyle/>
          <a:p>
            <a:pPr algn="ctr" eaLnBrk="1" fontAlgn="auto" hangingPunct="1">
              <a:spcAft>
                <a:spcPts val="0"/>
              </a:spcAft>
              <a:defRPr/>
            </a:pPr>
            <a:r>
              <a:rPr lang="en-US" sz="2400" dirty="0" err="1" smtClean="0">
                <a:solidFill>
                  <a:schemeClr val="tx1"/>
                </a:solidFill>
              </a:rPr>
              <a:t>የለውጥ</a:t>
            </a:r>
            <a:r>
              <a:rPr lang="en-US" sz="2400" dirty="0" smtClean="0">
                <a:solidFill>
                  <a:schemeClr val="tx1"/>
                </a:solidFill>
              </a:rPr>
              <a:t> </a:t>
            </a:r>
            <a:r>
              <a:rPr lang="en-US" sz="2400" dirty="0" err="1" smtClean="0">
                <a:solidFill>
                  <a:schemeClr val="tx1"/>
                </a:solidFill>
              </a:rPr>
              <a:t>ሥራ</a:t>
            </a:r>
            <a:r>
              <a:rPr lang="en-US" sz="2400" dirty="0" smtClean="0">
                <a:solidFill>
                  <a:schemeClr val="tx1"/>
                </a:solidFill>
              </a:rPr>
              <a:t> </a:t>
            </a:r>
            <a:r>
              <a:rPr lang="en-US" sz="2400" dirty="0" err="1" smtClean="0">
                <a:solidFill>
                  <a:schemeClr val="tx1"/>
                </a:solidFill>
              </a:rPr>
              <a:t>አመራር</a:t>
            </a:r>
            <a:r>
              <a:rPr lang="en-US" sz="2400" dirty="0" smtClean="0">
                <a:solidFill>
                  <a:schemeClr val="tx1"/>
                </a:solidFill>
              </a:rPr>
              <a:t> </a:t>
            </a:r>
            <a:r>
              <a:rPr lang="en-US" sz="2400" dirty="0" err="1" smtClean="0">
                <a:solidFill>
                  <a:schemeClr val="tx1"/>
                </a:solidFill>
              </a:rPr>
              <a:t>መሳሪያዎች</a:t>
            </a:r>
            <a:r>
              <a:rPr lang="en-US" sz="2400" dirty="0" smtClean="0">
                <a:solidFill>
                  <a:schemeClr val="tx1"/>
                </a:solidFill>
              </a:rPr>
              <a:t> </a:t>
            </a:r>
            <a:r>
              <a:rPr lang="en-US" sz="2400" dirty="0" err="1" smtClean="0">
                <a:solidFill>
                  <a:schemeClr val="tx1"/>
                </a:solidFill>
              </a:rPr>
              <a:t>ተመጋጋቢነት</a:t>
            </a:r>
            <a:endParaRPr lang="en-US" sz="2400" dirty="0">
              <a:solidFill>
                <a:srgbClr val="002060"/>
              </a:solidFill>
            </a:endParaRPr>
          </a:p>
        </p:txBody>
      </p:sp>
      <p:sp>
        <p:nvSpPr>
          <p:cNvPr id="3" name="Content Placeholder 2"/>
          <p:cNvSpPr>
            <a:spLocks noGrp="1"/>
          </p:cNvSpPr>
          <p:nvPr>
            <p:ph idx="1"/>
          </p:nvPr>
        </p:nvSpPr>
        <p:spPr>
          <a:xfrm>
            <a:off x="381000" y="838200"/>
            <a:ext cx="8153400" cy="5618163"/>
          </a:xfrm>
        </p:spPr>
        <p:txBody>
          <a:bodyPr>
            <a:normAutofit/>
          </a:bodyPr>
          <a:lstStyle/>
          <a:p>
            <a:pPr marL="273050" lvl="1" indent="-273050" algn="ctr" eaLnBrk="1" fontAlgn="auto" hangingPunct="1">
              <a:spcBef>
                <a:spcPts val="600"/>
              </a:spcBef>
              <a:spcAft>
                <a:spcPts val="0"/>
              </a:spcAft>
              <a:buClr>
                <a:schemeClr val="tx2"/>
              </a:buClr>
              <a:buSzPct val="73000"/>
              <a:buFont typeface="Wingdings 2" pitchFamily="18" charset="2"/>
              <a:buNone/>
              <a:defRPr/>
            </a:pPr>
            <a:r>
              <a:rPr lang="en-US" sz="2800" b="1" dirty="0" smtClean="0">
                <a:solidFill>
                  <a:schemeClr val="tx1"/>
                </a:solidFill>
              </a:rPr>
              <a:t> </a:t>
            </a:r>
            <a:endParaRPr lang="en-US" sz="3200" b="1" dirty="0" smtClean="0">
              <a:solidFill>
                <a:schemeClr val="tx1"/>
              </a:solidFill>
            </a:endParaRPr>
          </a:p>
          <a:p>
            <a:pPr marL="273050" lvl="1" indent="-273050" algn="just" eaLnBrk="1" fontAlgn="auto" hangingPunct="1">
              <a:spcBef>
                <a:spcPts val="600"/>
              </a:spcBef>
              <a:spcAft>
                <a:spcPts val="0"/>
              </a:spcAft>
              <a:buClr>
                <a:schemeClr val="tx2"/>
              </a:buClr>
              <a:buSzPct val="73000"/>
              <a:buFont typeface="Wingdings" pitchFamily="2" charset="2"/>
              <a:buChar char="ü"/>
              <a:defRPr/>
            </a:pPr>
            <a:r>
              <a:rPr lang="en-US" sz="1800" dirty="0" err="1" smtClean="0">
                <a:solidFill>
                  <a:schemeClr val="tx1"/>
                </a:solidFill>
              </a:rPr>
              <a:t>በተለያዩ</a:t>
            </a:r>
            <a:r>
              <a:rPr lang="en-US" sz="1800" dirty="0" smtClean="0">
                <a:solidFill>
                  <a:schemeClr val="tx1"/>
                </a:solidFill>
              </a:rPr>
              <a:t> </a:t>
            </a:r>
            <a:r>
              <a:rPr lang="en-US" sz="1800" dirty="0" err="1" smtClean="0">
                <a:solidFill>
                  <a:schemeClr val="tx1"/>
                </a:solidFill>
              </a:rPr>
              <a:t>የሥራ</a:t>
            </a:r>
            <a:r>
              <a:rPr lang="en-US" sz="1800" dirty="0" smtClean="0">
                <a:solidFill>
                  <a:schemeClr val="tx1"/>
                </a:solidFill>
              </a:rPr>
              <a:t> </a:t>
            </a:r>
            <a:r>
              <a:rPr lang="en-US" sz="1800" dirty="0" err="1" smtClean="0">
                <a:solidFill>
                  <a:schemeClr val="tx1"/>
                </a:solidFill>
              </a:rPr>
              <a:t>አመራር</a:t>
            </a:r>
            <a:r>
              <a:rPr lang="en-US" sz="1800" dirty="0" smtClean="0">
                <a:solidFill>
                  <a:schemeClr val="tx1"/>
                </a:solidFill>
              </a:rPr>
              <a:t> </a:t>
            </a:r>
            <a:r>
              <a:rPr lang="en-US" sz="1800" dirty="0" err="1" smtClean="0">
                <a:solidFill>
                  <a:schemeClr val="tx1"/>
                </a:solidFill>
              </a:rPr>
              <a:t>ምሁራን</a:t>
            </a:r>
            <a:r>
              <a:rPr lang="en-US" sz="1800" dirty="0" smtClean="0">
                <a:solidFill>
                  <a:schemeClr val="tx1"/>
                </a:solidFill>
              </a:rPr>
              <a:t> </a:t>
            </a:r>
            <a:r>
              <a:rPr lang="en-US" sz="1800" dirty="0" err="1" smtClean="0">
                <a:solidFill>
                  <a:schemeClr val="tx1"/>
                </a:solidFill>
              </a:rPr>
              <a:t>እንደተገለጸው</a:t>
            </a:r>
            <a:r>
              <a:rPr lang="en-US" sz="1800" dirty="0" smtClean="0">
                <a:solidFill>
                  <a:schemeClr val="tx1"/>
                </a:solidFill>
              </a:rPr>
              <a:t> </a:t>
            </a:r>
            <a:r>
              <a:rPr lang="en-US" sz="1800" dirty="0" err="1" smtClean="0">
                <a:solidFill>
                  <a:srgbClr val="7030A0"/>
                </a:solidFill>
              </a:rPr>
              <a:t>ለሁሉም</a:t>
            </a:r>
            <a:r>
              <a:rPr lang="en-US" sz="1800" dirty="0" smtClean="0">
                <a:solidFill>
                  <a:srgbClr val="7030A0"/>
                </a:solidFill>
              </a:rPr>
              <a:t> </a:t>
            </a:r>
            <a:r>
              <a:rPr lang="en-US" sz="1800" dirty="0" err="1" smtClean="0">
                <a:solidFill>
                  <a:srgbClr val="7030A0"/>
                </a:solidFill>
              </a:rPr>
              <a:t>ተቋማዊ</a:t>
            </a:r>
            <a:r>
              <a:rPr lang="en-US" sz="1800" dirty="0" smtClean="0">
                <a:solidFill>
                  <a:srgbClr val="7030A0"/>
                </a:solidFill>
              </a:rPr>
              <a:t> </a:t>
            </a:r>
            <a:r>
              <a:rPr lang="en-US" sz="1800" dirty="0" err="1" smtClean="0">
                <a:solidFill>
                  <a:srgbClr val="7030A0"/>
                </a:solidFill>
              </a:rPr>
              <a:t>የአሠራር</a:t>
            </a:r>
            <a:r>
              <a:rPr lang="en-US" sz="1800" dirty="0" smtClean="0">
                <a:solidFill>
                  <a:srgbClr val="7030A0"/>
                </a:solidFill>
              </a:rPr>
              <a:t> </a:t>
            </a:r>
            <a:r>
              <a:rPr lang="en-US" sz="1800" dirty="0" err="1" smtClean="0">
                <a:solidFill>
                  <a:srgbClr val="7030A0"/>
                </a:solidFill>
              </a:rPr>
              <a:t>ችግሮቻችን</a:t>
            </a:r>
            <a:r>
              <a:rPr lang="en-US" sz="1800" dirty="0" smtClean="0">
                <a:solidFill>
                  <a:srgbClr val="7030A0"/>
                </a:solidFill>
              </a:rPr>
              <a:t> </a:t>
            </a:r>
            <a:r>
              <a:rPr lang="en-US" sz="1800" dirty="0" err="1" smtClean="0">
                <a:solidFill>
                  <a:srgbClr val="7030A0"/>
                </a:solidFill>
              </a:rPr>
              <a:t>ምላሽ</a:t>
            </a:r>
            <a:r>
              <a:rPr lang="en-US" sz="1800" dirty="0" smtClean="0">
                <a:solidFill>
                  <a:srgbClr val="7030A0"/>
                </a:solidFill>
              </a:rPr>
              <a:t> </a:t>
            </a:r>
            <a:r>
              <a:rPr lang="en-US" sz="1800" dirty="0" err="1" smtClean="0">
                <a:solidFill>
                  <a:srgbClr val="7030A0"/>
                </a:solidFill>
              </a:rPr>
              <a:t>የሚሰጥ</a:t>
            </a:r>
            <a:r>
              <a:rPr lang="en-US" sz="1800" dirty="0" smtClean="0">
                <a:solidFill>
                  <a:srgbClr val="7030A0"/>
                </a:solidFill>
              </a:rPr>
              <a:t> </a:t>
            </a:r>
            <a:r>
              <a:rPr lang="en-US" sz="1800" dirty="0" err="1" smtClean="0">
                <a:solidFill>
                  <a:srgbClr val="7030A0"/>
                </a:solidFill>
              </a:rPr>
              <a:t>አንድና</a:t>
            </a:r>
            <a:r>
              <a:rPr lang="en-US" sz="1800" dirty="0" smtClean="0">
                <a:solidFill>
                  <a:srgbClr val="7030A0"/>
                </a:solidFill>
              </a:rPr>
              <a:t> </a:t>
            </a:r>
            <a:r>
              <a:rPr lang="en-US" sz="1800" dirty="0" err="1" smtClean="0">
                <a:solidFill>
                  <a:srgbClr val="7030A0"/>
                </a:solidFill>
              </a:rPr>
              <a:t>የተዋጣለት</a:t>
            </a:r>
            <a:r>
              <a:rPr lang="en-US" sz="1800" dirty="0" smtClean="0">
                <a:solidFill>
                  <a:srgbClr val="7030A0"/>
                </a:solidFill>
              </a:rPr>
              <a:t> </a:t>
            </a:r>
            <a:r>
              <a:rPr lang="en-US" sz="1800" dirty="0" err="1" smtClean="0">
                <a:solidFill>
                  <a:srgbClr val="7030A0"/>
                </a:solidFill>
              </a:rPr>
              <a:t>ብቸኛ</a:t>
            </a:r>
            <a:r>
              <a:rPr lang="en-US" sz="1800" dirty="0" smtClean="0">
                <a:solidFill>
                  <a:srgbClr val="7030A0"/>
                </a:solidFill>
              </a:rPr>
              <a:t> </a:t>
            </a:r>
            <a:r>
              <a:rPr lang="en-US" sz="1800" dirty="0" err="1" smtClean="0">
                <a:solidFill>
                  <a:srgbClr val="7030A0"/>
                </a:solidFill>
              </a:rPr>
              <a:t>የሥራ</a:t>
            </a:r>
            <a:r>
              <a:rPr lang="en-US" sz="1800" dirty="0" smtClean="0">
                <a:solidFill>
                  <a:srgbClr val="7030A0"/>
                </a:solidFill>
              </a:rPr>
              <a:t> </a:t>
            </a:r>
            <a:r>
              <a:rPr lang="en-US" sz="1800" dirty="0" err="1" smtClean="0">
                <a:solidFill>
                  <a:srgbClr val="7030A0"/>
                </a:solidFill>
              </a:rPr>
              <a:t>አመራር</a:t>
            </a:r>
            <a:r>
              <a:rPr lang="en-US" sz="1800" dirty="0" smtClean="0">
                <a:solidFill>
                  <a:srgbClr val="7030A0"/>
                </a:solidFill>
              </a:rPr>
              <a:t> </a:t>
            </a:r>
            <a:r>
              <a:rPr lang="en-US" sz="1800" dirty="0" err="1" smtClean="0">
                <a:solidFill>
                  <a:srgbClr val="7030A0"/>
                </a:solidFill>
              </a:rPr>
              <a:t>መሳሪያ</a:t>
            </a:r>
            <a:r>
              <a:rPr lang="en-US" sz="1800" dirty="0" smtClean="0">
                <a:solidFill>
                  <a:srgbClr val="7030A0"/>
                </a:solidFill>
              </a:rPr>
              <a:t> </a:t>
            </a:r>
            <a:r>
              <a:rPr lang="en-US" sz="1800" dirty="0" err="1" smtClean="0">
                <a:solidFill>
                  <a:srgbClr val="7030A0"/>
                </a:solidFill>
              </a:rPr>
              <a:t>እንደሌለ</a:t>
            </a:r>
            <a:r>
              <a:rPr lang="en-US" sz="1800" dirty="0" smtClean="0">
                <a:solidFill>
                  <a:srgbClr val="7030A0"/>
                </a:solidFill>
              </a:rPr>
              <a:t> </a:t>
            </a:r>
            <a:r>
              <a:rPr lang="en-US" sz="1800" dirty="0" err="1" smtClean="0">
                <a:solidFill>
                  <a:srgbClr val="7030A0"/>
                </a:solidFill>
              </a:rPr>
              <a:t>ነው</a:t>
            </a:r>
            <a:r>
              <a:rPr lang="en-US" sz="1800" dirty="0" smtClean="0">
                <a:solidFill>
                  <a:schemeClr val="tx1"/>
                </a:solidFill>
              </a:rPr>
              <a:t>፡፡ </a:t>
            </a:r>
            <a:r>
              <a:rPr lang="en-US" sz="1800" dirty="0" err="1" smtClean="0">
                <a:solidFill>
                  <a:schemeClr val="tx1"/>
                </a:solidFill>
              </a:rPr>
              <a:t>እያንዳንዱ</a:t>
            </a:r>
            <a:r>
              <a:rPr lang="en-US" sz="1800" dirty="0" smtClean="0">
                <a:solidFill>
                  <a:schemeClr val="tx1"/>
                </a:solidFill>
              </a:rPr>
              <a:t> </a:t>
            </a:r>
            <a:r>
              <a:rPr lang="en-US" sz="1800" dirty="0" err="1" smtClean="0">
                <a:solidFill>
                  <a:schemeClr val="tx1"/>
                </a:solidFill>
              </a:rPr>
              <a:t>የሥራ</a:t>
            </a:r>
            <a:r>
              <a:rPr lang="en-US" sz="1800" dirty="0" smtClean="0">
                <a:solidFill>
                  <a:schemeClr val="tx1"/>
                </a:solidFill>
              </a:rPr>
              <a:t> </a:t>
            </a:r>
            <a:r>
              <a:rPr lang="en-US" sz="1800" dirty="0" err="1" smtClean="0">
                <a:solidFill>
                  <a:schemeClr val="tx1"/>
                </a:solidFill>
              </a:rPr>
              <a:t>አመራር</a:t>
            </a:r>
            <a:r>
              <a:rPr lang="en-US" sz="1800" dirty="0" smtClean="0">
                <a:solidFill>
                  <a:schemeClr val="tx1"/>
                </a:solidFill>
              </a:rPr>
              <a:t> </a:t>
            </a:r>
            <a:r>
              <a:rPr lang="en-US" sz="1800" dirty="0" err="1" smtClean="0">
                <a:solidFill>
                  <a:schemeClr val="tx1"/>
                </a:solidFill>
              </a:rPr>
              <a:t>መሳሪያ</a:t>
            </a:r>
            <a:r>
              <a:rPr lang="en-US" sz="1800" dirty="0" smtClean="0">
                <a:solidFill>
                  <a:schemeClr val="tx1"/>
                </a:solidFill>
              </a:rPr>
              <a:t> </a:t>
            </a:r>
            <a:r>
              <a:rPr lang="en-US" sz="1800" dirty="0" err="1" smtClean="0">
                <a:solidFill>
                  <a:srgbClr val="FF0000"/>
                </a:solidFill>
              </a:rPr>
              <a:t>የራሱ</a:t>
            </a:r>
            <a:r>
              <a:rPr lang="en-US" sz="1800" dirty="0" smtClean="0">
                <a:solidFill>
                  <a:srgbClr val="FF0000"/>
                </a:solidFill>
              </a:rPr>
              <a:t> </a:t>
            </a:r>
            <a:r>
              <a:rPr lang="en-US" sz="1800" dirty="0" err="1" smtClean="0">
                <a:solidFill>
                  <a:srgbClr val="FF0000"/>
                </a:solidFill>
              </a:rPr>
              <a:t>የሆኑ</a:t>
            </a:r>
            <a:r>
              <a:rPr lang="en-US" sz="1800" dirty="0" smtClean="0">
                <a:solidFill>
                  <a:srgbClr val="FF0000"/>
                </a:solidFill>
              </a:rPr>
              <a:t> </a:t>
            </a:r>
            <a:r>
              <a:rPr lang="en-US" sz="1800" dirty="0" err="1" smtClean="0">
                <a:solidFill>
                  <a:srgbClr val="FF0000"/>
                </a:solidFill>
              </a:rPr>
              <a:t>መሠረታዊ</a:t>
            </a:r>
            <a:r>
              <a:rPr lang="en-US" sz="1800" dirty="0" smtClean="0">
                <a:solidFill>
                  <a:srgbClr val="FF0000"/>
                </a:solidFill>
              </a:rPr>
              <a:t> </a:t>
            </a:r>
            <a:r>
              <a:rPr lang="en-US" sz="1800" dirty="0" err="1" smtClean="0">
                <a:solidFill>
                  <a:srgbClr val="FF0000"/>
                </a:solidFill>
              </a:rPr>
              <a:t>መነሻ</a:t>
            </a:r>
            <a:r>
              <a:rPr lang="en-US" sz="1800" dirty="0" smtClean="0">
                <a:solidFill>
                  <a:srgbClr val="FF0000"/>
                </a:solidFill>
              </a:rPr>
              <a:t>፣ </a:t>
            </a:r>
            <a:r>
              <a:rPr lang="en-US" sz="1800" dirty="0" err="1" smtClean="0">
                <a:solidFill>
                  <a:srgbClr val="FF0000"/>
                </a:solidFill>
              </a:rPr>
              <a:t>ይዘትና</a:t>
            </a:r>
            <a:r>
              <a:rPr lang="en-US" sz="1800" dirty="0" smtClean="0">
                <a:solidFill>
                  <a:srgbClr val="FF0000"/>
                </a:solidFill>
              </a:rPr>
              <a:t> </a:t>
            </a:r>
            <a:r>
              <a:rPr lang="en-US" sz="1800" dirty="0" err="1" smtClean="0">
                <a:solidFill>
                  <a:srgbClr val="FF0000"/>
                </a:solidFill>
              </a:rPr>
              <a:t>ባህርይ</a:t>
            </a:r>
            <a:r>
              <a:rPr lang="en-US" sz="1800" dirty="0" smtClean="0">
                <a:solidFill>
                  <a:srgbClr val="FF0000"/>
                </a:solidFill>
              </a:rPr>
              <a:t> </a:t>
            </a:r>
            <a:r>
              <a:rPr lang="en-US" sz="1800" dirty="0" err="1" smtClean="0">
                <a:solidFill>
                  <a:srgbClr val="FF0000"/>
                </a:solidFill>
              </a:rPr>
              <a:t>ያለው</a:t>
            </a:r>
            <a:r>
              <a:rPr lang="en-US" sz="1800" dirty="0" smtClean="0">
                <a:solidFill>
                  <a:srgbClr val="FF0000"/>
                </a:solidFill>
              </a:rPr>
              <a:t> </a:t>
            </a:r>
            <a:r>
              <a:rPr lang="en-US" sz="1800" dirty="0" err="1" smtClean="0">
                <a:solidFill>
                  <a:srgbClr val="FF0000"/>
                </a:solidFill>
              </a:rPr>
              <a:t>በመሆኑ</a:t>
            </a:r>
            <a:r>
              <a:rPr lang="en-US" sz="1800" dirty="0" smtClean="0">
                <a:solidFill>
                  <a:srgbClr val="FF0000"/>
                </a:solidFill>
              </a:rPr>
              <a:t> </a:t>
            </a:r>
            <a:r>
              <a:rPr lang="en-US" sz="1800" dirty="0" err="1" smtClean="0">
                <a:solidFill>
                  <a:srgbClr val="FF0000"/>
                </a:solidFill>
              </a:rPr>
              <a:t>በአንድ</a:t>
            </a:r>
            <a:r>
              <a:rPr lang="en-US" sz="1800" dirty="0" smtClean="0">
                <a:solidFill>
                  <a:srgbClr val="FF0000"/>
                </a:solidFill>
              </a:rPr>
              <a:t> </a:t>
            </a:r>
            <a:r>
              <a:rPr lang="en-US" sz="1800" dirty="0" err="1" smtClean="0">
                <a:solidFill>
                  <a:srgbClr val="FF0000"/>
                </a:solidFill>
              </a:rPr>
              <a:t>ተቋም</a:t>
            </a:r>
            <a:r>
              <a:rPr lang="en-US" sz="1800" dirty="0" smtClean="0">
                <a:solidFill>
                  <a:srgbClr val="FF0000"/>
                </a:solidFill>
              </a:rPr>
              <a:t> </a:t>
            </a:r>
            <a:r>
              <a:rPr lang="en-US" sz="1800" dirty="0" err="1" smtClean="0">
                <a:solidFill>
                  <a:srgbClr val="FF0000"/>
                </a:solidFill>
              </a:rPr>
              <a:t>ውስጥ</a:t>
            </a:r>
            <a:r>
              <a:rPr lang="en-US" sz="1800" dirty="0" smtClean="0">
                <a:solidFill>
                  <a:srgbClr val="FF0000"/>
                </a:solidFill>
              </a:rPr>
              <a:t> </a:t>
            </a:r>
            <a:r>
              <a:rPr lang="en-US" sz="1800" dirty="0" err="1" smtClean="0">
                <a:solidFill>
                  <a:srgbClr val="FF0000"/>
                </a:solidFill>
              </a:rPr>
              <a:t>የሚገኙትን</a:t>
            </a:r>
            <a:r>
              <a:rPr lang="en-US" sz="1800" dirty="0" smtClean="0">
                <a:solidFill>
                  <a:srgbClr val="FF0000"/>
                </a:solidFill>
              </a:rPr>
              <a:t> </a:t>
            </a:r>
            <a:r>
              <a:rPr lang="en-US" sz="1800" dirty="0" err="1" smtClean="0">
                <a:solidFill>
                  <a:srgbClr val="FF0000"/>
                </a:solidFill>
              </a:rPr>
              <a:t>ዘርፈ</a:t>
            </a:r>
            <a:r>
              <a:rPr lang="en-US" sz="1800" dirty="0" smtClean="0">
                <a:solidFill>
                  <a:srgbClr val="FF0000"/>
                </a:solidFill>
              </a:rPr>
              <a:t> </a:t>
            </a:r>
            <a:r>
              <a:rPr lang="en-US" sz="1800" dirty="0" err="1" smtClean="0">
                <a:solidFill>
                  <a:srgbClr val="FF0000"/>
                </a:solidFill>
              </a:rPr>
              <a:t>ብዙ</a:t>
            </a:r>
            <a:r>
              <a:rPr lang="en-US" sz="1800" dirty="0" smtClean="0">
                <a:solidFill>
                  <a:srgbClr val="FF0000"/>
                </a:solidFill>
              </a:rPr>
              <a:t> </a:t>
            </a:r>
            <a:r>
              <a:rPr lang="en-US" sz="1800" dirty="0" err="1" smtClean="0">
                <a:solidFill>
                  <a:srgbClr val="FF0000"/>
                </a:solidFill>
              </a:rPr>
              <a:t>ችግሮች</a:t>
            </a:r>
            <a:r>
              <a:rPr lang="en-US" sz="1800" dirty="0" smtClean="0">
                <a:solidFill>
                  <a:srgbClr val="FF0000"/>
                </a:solidFill>
              </a:rPr>
              <a:t> </a:t>
            </a:r>
            <a:r>
              <a:rPr lang="en-US" sz="1800" dirty="0" err="1" smtClean="0">
                <a:solidFill>
                  <a:srgbClr val="FF0000"/>
                </a:solidFill>
              </a:rPr>
              <a:t>በተሟላ</a:t>
            </a:r>
            <a:r>
              <a:rPr lang="en-US" sz="1800" dirty="0" smtClean="0">
                <a:solidFill>
                  <a:srgbClr val="FF0000"/>
                </a:solidFill>
              </a:rPr>
              <a:t> </a:t>
            </a:r>
            <a:r>
              <a:rPr lang="en-US" sz="1800" dirty="0" err="1" smtClean="0">
                <a:solidFill>
                  <a:srgbClr val="FF0000"/>
                </a:solidFill>
              </a:rPr>
              <a:t>ደረጃ</a:t>
            </a:r>
            <a:r>
              <a:rPr lang="en-US" sz="1800" dirty="0" smtClean="0">
                <a:solidFill>
                  <a:srgbClr val="FF0000"/>
                </a:solidFill>
              </a:rPr>
              <a:t> </a:t>
            </a:r>
            <a:r>
              <a:rPr lang="en-US" sz="1800" dirty="0" err="1" smtClean="0">
                <a:solidFill>
                  <a:srgbClr val="FF0000"/>
                </a:solidFill>
              </a:rPr>
              <a:t>ለማቃለልና</a:t>
            </a:r>
            <a:r>
              <a:rPr lang="en-US" sz="1800" dirty="0" smtClean="0">
                <a:solidFill>
                  <a:srgbClr val="FF0000"/>
                </a:solidFill>
              </a:rPr>
              <a:t> </a:t>
            </a:r>
            <a:r>
              <a:rPr lang="en-US" sz="1800" dirty="0" err="1" smtClean="0">
                <a:solidFill>
                  <a:srgbClr val="FF0000"/>
                </a:solidFill>
              </a:rPr>
              <a:t>ለመፍታት</a:t>
            </a:r>
            <a:r>
              <a:rPr lang="en-US" sz="1800" dirty="0" smtClean="0">
                <a:solidFill>
                  <a:srgbClr val="FF0000"/>
                </a:solidFill>
              </a:rPr>
              <a:t> </a:t>
            </a:r>
            <a:r>
              <a:rPr lang="en-US" sz="1800" dirty="0" err="1" smtClean="0">
                <a:solidFill>
                  <a:srgbClr val="FF0000"/>
                </a:solidFill>
              </a:rPr>
              <a:t>የራሱ</a:t>
            </a:r>
            <a:r>
              <a:rPr lang="en-US" sz="1800" dirty="0" smtClean="0">
                <a:solidFill>
                  <a:srgbClr val="FF0000"/>
                </a:solidFill>
              </a:rPr>
              <a:t> </a:t>
            </a:r>
            <a:r>
              <a:rPr lang="en-US" sz="1800" dirty="0" err="1" smtClean="0">
                <a:solidFill>
                  <a:srgbClr val="FF0000"/>
                </a:solidFill>
              </a:rPr>
              <a:t>እጥረት</a:t>
            </a:r>
            <a:r>
              <a:rPr lang="en-US" sz="1800" dirty="0" smtClean="0">
                <a:solidFill>
                  <a:srgbClr val="FF0000"/>
                </a:solidFill>
              </a:rPr>
              <a:t>/</a:t>
            </a:r>
            <a:r>
              <a:rPr lang="en-US" sz="1800" dirty="0" err="1" smtClean="0">
                <a:solidFill>
                  <a:srgbClr val="FF0000"/>
                </a:solidFill>
              </a:rPr>
              <a:t>ውስንነት</a:t>
            </a:r>
            <a:r>
              <a:rPr lang="en-US" sz="1800" dirty="0" smtClean="0">
                <a:solidFill>
                  <a:srgbClr val="FF0000"/>
                </a:solidFill>
              </a:rPr>
              <a:t> </a:t>
            </a:r>
            <a:r>
              <a:rPr lang="en-US" sz="1800" dirty="0" err="1" smtClean="0">
                <a:solidFill>
                  <a:srgbClr val="FF0000"/>
                </a:solidFill>
              </a:rPr>
              <a:t>ይኖረዋል</a:t>
            </a:r>
            <a:r>
              <a:rPr lang="en-US" sz="1800" dirty="0" smtClean="0">
                <a:solidFill>
                  <a:srgbClr val="FF0000"/>
                </a:solidFill>
              </a:rPr>
              <a:t>፡፡ </a:t>
            </a:r>
            <a:r>
              <a:rPr lang="en-US" sz="1800" dirty="0" err="1" smtClean="0">
                <a:solidFill>
                  <a:schemeClr val="tx1"/>
                </a:solidFill>
              </a:rPr>
              <a:t>ከዚህ</a:t>
            </a:r>
            <a:r>
              <a:rPr lang="en-US" sz="1800" dirty="0" smtClean="0">
                <a:solidFill>
                  <a:schemeClr val="tx1"/>
                </a:solidFill>
              </a:rPr>
              <a:t> </a:t>
            </a:r>
            <a:r>
              <a:rPr lang="en-US" sz="1800" dirty="0" err="1" smtClean="0">
                <a:solidFill>
                  <a:schemeClr val="tx1"/>
                </a:solidFill>
              </a:rPr>
              <a:t>እውነታ</a:t>
            </a:r>
            <a:r>
              <a:rPr lang="en-US" sz="1800" dirty="0" smtClean="0">
                <a:solidFill>
                  <a:schemeClr val="tx1"/>
                </a:solidFill>
              </a:rPr>
              <a:t> </a:t>
            </a:r>
            <a:r>
              <a:rPr lang="en-US" sz="1800" dirty="0" err="1" smtClean="0">
                <a:solidFill>
                  <a:schemeClr val="tx1"/>
                </a:solidFill>
              </a:rPr>
              <a:t>መገንዘብ</a:t>
            </a:r>
            <a:r>
              <a:rPr lang="en-US" sz="1800" dirty="0" smtClean="0">
                <a:solidFill>
                  <a:schemeClr val="tx1"/>
                </a:solidFill>
              </a:rPr>
              <a:t> </a:t>
            </a:r>
            <a:r>
              <a:rPr lang="en-US" sz="1800" dirty="0" err="1" smtClean="0">
                <a:solidFill>
                  <a:schemeClr val="tx1"/>
                </a:solidFill>
              </a:rPr>
              <a:t>የሚቻለው</a:t>
            </a:r>
            <a:r>
              <a:rPr lang="en-US" sz="1800" dirty="0" smtClean="0">
                <a:solidFill>
                  <a:schemeClr val="tx1"/>
                </a:solidFill>
              </a:rPr>
              <a:t>  </a:t>
            </a:r>
            <a:r>
              <a:rPr lang="en-US" sz="1800" dirty="0" err="1" smtClean="0">
                <a:solidFill>
                  <a:srgbClr val="0070C0"/>
                </a:solidFill>
              </a:rPr>
              <a:t>ብቸኛ</a:t>
            </a:r>
            <a:r>
              <a:rPr lang="en-US" sz="1800" dirty="0" smtClean="0">
                <a:solidFill>
                  <a:srgbClr val="0070C0"/>
                </a:solidFill>
              </a:rPr>
              <a:t> </a:t>
            </a:r>
            <a:r>
              <a:rPr lang="en-US" sz="1800" dirty="0" err="1" smtClean="0">
                <a:solidFill>
                  <a:srgbClr val="0070C0"/>
                </a:solidFill>
              </a:rPr>
              <a:t>የሆነ</a:t>
            </a:r>
            <a:r>
              <a:rPr lang="en-US" sz="1800" dirty="0" smtClean="0">
                <a:solidFill>
                  <a:srgbClr val="0070C0"/>
                </a:solidFill>
              </a:rPr>
              <a:t> </a:t>
            </a:r>
            <a:r>
              <a:rPr lang="en-US" sz="1800" dirty="0" err="1" smtClean="0">
                <a:solidFill>
                  <a:srgbClr val="0070C0"/>
                </a:solidFill>
              </a:rPr>
              <a:t>የሥራ</a:t>
            </a:r>
            <a:r>
              <a:rPr lang="en-US" sz="1800" dirty="0" smtClean="0">
                <a:solidFill>
                  <a:srgbClr val="0070C0"/>
                </a:solidFill>
              </a:rPr>
              <a:t> </a:t>
            </a:r>
            <a:r>
              <a:rPr lang="en-US" sz="1800" dirty="0" err="1" smtClean="0">
                <a:solidFill>
                  <a:srgbClr val="0070C0"/>
                </a:solidFill>
              </a:rPr>
              <a:t>አመራር</a:t>
            </a:r>
            <a:r>
              <a:rPr lang="en-US" sz="1800" dirty="0" smtClean="0">
                <a:solidFill>
                  <a:srgbClr val="0070C0"/>
                </a:solidFill>
              </a:rPr>
              <a:t>  </a:t>
            </a:r>
            <a:r>
              <a:rPr lang="en-US" sz="1800" dirty="0" err="1" smtClean="0">
                <a:solidFill>
                  <a:srgbClr val="0070C0"/>
                </a:solidFill>
              </a:rPr>
              <a:t>መሳሪያ</a:t>
            </a:r>
            <a:r>
              <a:rPr lang="en-US" sz="1800" dirty="0" smtClean="0">
                <a:solidFill>
                  <a:srgbClr val="0070C0"/>
                </a:solidFill>
              </a:rPr>
              <a:t> </a:t>
            </a:r>
            <a:r>
              <a:rPr lang="en-US" sz="1800" dirty="0" err="1" smtClean="0">
                <a:solidFill>
                  <a:srgbClr val="0070C0"/>
                </a:solidFill>
              </a:rPr>
              <a:t>ይዞ</a:t>
            </a:r>
            <a:r>
              <a:rPr lang="en-US" sz="1800" dirty="0" smtClean="0">
                <a:solidFill>
                  <a:srgbClr val="0070C0"/>
                </a:solidFill>
              </a:rPr>
              <a:t> </a:t>
            </a:r>
            <a:r>
              <a:rPr lang="en-US" sz="1800" dirty="0" err="1" smtClean="0">
                <a:solidFill>
                  <a:srgbClr val="0070C0"/>
                </a:solidFill>
              </a:rPr>
              <a:t>ውጤታማ</a:t>
            </a:r>
            <a:r>
              <a:rPr lang="en-US" sz="1800" dirty="0" smtClean="0">
                <a:solidFill>
                  <a:srgbClr val="0070C0"/>
                </a:solidFill>
              </a:rPr>
              <a:t> </a:t>
            </a:r>
            <a:r>
              <a:rPr lang="en-US" sz="1800" dirty="0" err="1" smtClean="0">
                <a:solidFill>
                  <a:srgbClr val="0070C0"/>
                </a:solidFill>
              </a:rPr>
              <a:t>መሆን</a:t>
            </a:r>
            <a:r>
              <a:rPr lang="en-US" sz="1800" dirty="0" smtClean="0">
                <a:solidFill>
                  <a:srgbClr val="0070C0"/>
                </a:solidFill>
              </a:rPr>
              <a:t> </a:t>
            </a:r>
            <a:r>
              <a:rPr lang="en-US" sz="1800" dirty="0" err="1" smtClean="0">
                <a:solidFill>
                  <a:srgbClr val="0070C0"/>
                </a:solidFill>
              </a:rPr>
              <a:t>እንደማይቻል</a:t>
            </a:r>
            <a:r>
              <a:rPr lang="en-US" sz="1800" dirty="0" smtClean="0">
                <a:solidFill>
                  <a:srgbClr val="0070C0"/>
                </a:solidFill>
              </a:rPr>
              <a:t> </a:t>
            </a:r>
            <a:r>
              <a:rPr lang="en-US" sz="1800" dirty="0" err="1" smtClean="0">
                <a:solidFill>
                  <a:srgbClr val="0070C0"/>
                </a:solidFill>
              </a:rPr>
              <a:t>ነው</a:t>
            </a:r>
            <a:r>
              <a:rPr lang="en-US" sz="1800" dirty="0" smtClean="0">
                <a:solidFill>
                  <a:schemeClr val="tx1"/>
                </a:solidFill>
              </a:rPr>
              <a:t>፡፡ </a:t>
            </a:r>
            <a:r>
              <a:rPr lang="en-US" sz="1800" dirty="0" err="1" smtClean="0">
                <a:solidFill>
                  <a:schemeClr val="tx1"/>
                </a:solidFill>
              </a:rPr>
              <a:t>በመሆኑም</a:t>
            </a:r>
            <a:r>
              <a:rPr lang="en-US" sz="1800" dirty="0" smtClean="0">
                <a:solidFill>
                  <a:schemeClr val="tx1"/>
                </a:solidFill>
              </a:rPr>
              <a:t> </a:t>
            </a:r>
            <a:r>
              <a:rPr lang="en-US" sz="1800" dirty="0" err="1" smtClean="0">
                <a:solidFill>
                  <a:schemeClr val="tx1"/>
                </a:solidFill>
              </a:rPr>
              <a:t>እንደተቋማዊ</a:t>
            </a:r>
            <a:r>
              <a:rPr lang="en-US" sz="1800" dirty="0" smtClean="0">
                <a:solidFill>
                  <a:schemeClr val="tx1"/>
                </a:solidFill>
              </a:rPr>
              <a:t> </a:t>
            </a:r>
            <a:r>
              <a:rPr lang="en-US" sz="1800" dirty="0" err="1" smtClean="0">
                <a:solidFill>
                  <a:schemeClr val="tx1"/>
                </a:solidFill>
              </a:rPr>
              <a:t>የአሠራር</a:t>
            </a:r>
            <a:r>
              <a:rPr lang="en-US" sz="1800" dirty="0" smtClean="0">
                <a:solidFill>
                  <a:schemeClr val="tx1"/>
                </a:solidFill>
              </a:rPr>
              <a:t> </a:t>
            </a:r>
            <a:r>
              <a:rPr lang="en-US" sz="1800" dirty="0" err="1" smtClean="0">
                <a:solidFill>
                  <a:schemeClr val="tx1"/>
                </a:solidFill>
              </a:rPr>
              <a:t>ችግሮቻችን</a:t>
            </a:r>
            <a:r>
              <a:rPr lang="en-US" sz="1800" dirty="0" smtClean="0">
                <a:solidFill>
                  <a:schemeClr val="tx1"/>
                </a:solidFill>
              </a:rPr>
              <a:t> </a:t>
            </a:r>
            <a:r>
              <a:rPr lang="en-US" sz="1800" dirty="0" err="1" smtClean="0">
                <a:solidFill>
                  <a:schemeClr val="tx1"/>
                </a:solidFill>
              </a:rPr>
              <a:t>ዓይነትና</a:t>
            </a:r>
            <a:r>
              <a:rPr lang="en-US" sz="1800" dirty="0" smtClean="0">
                <a:solidFill>
                  <a:schemeClr val="tx1"/>
                </a:solidFill>
              </a:rPr>
              <a:t> </a:t>
            </a:r>
            <a:r>
              <a:rPr lang="en-US" sz="1800" dirty="0" err="1" smtClean="0">
                <a:solidFill>
                  <a:schemeClr val="tx1"/>
                </a:solidFill>
              </a:rPr>
              <a:t>ብዛት</a:t>
            </a:r>
            <a:r>
              <a:rPr lang="en-US" sz="1800" dirty="0" smtClean="0">
                <a:solidFill>
                  <a:schemeClr val="tx1"/>
                </a:solidFill>
              </a:rPr>
              <a:t> </a:t>
            </a:r>
            <a:r>
              <a:rPr lang="en-US" sz="1800" dirty="0" err="1" smtClean="0">
                <a:solidFill>
                  <a:schemeClr val="tx1"/>
                </a:solidFill>
              </a:rPr>
              <a:t>እንዲሁም</a:t>
            </a:r>
            <a:r>
              <a:rPr lang="en-US" sz="1800" dirty="0" smtClean="0">
                <a:solidFill>
                  <a:schemeClr val="tx1"/>
                </a:solidFill>
              </a:rPr>
              <a:t> </a:t>
            </a:r>
            <a:r>
              <a:rPr lang="en-US" sz="1800" dirty="0" err="1" smtClean="0">
                <a:solidFill>
                  <a:schemeClr val="tx1"/>
                </a:solidFill>
              </a:rPr>
              <a:t>ያለውን</a:t>
            </a:r>
            <a:r>
              <a:rPr lang="en-US" sz="1800" dirty="0" smtClean="0">
                <a:solidFill>
                  <a:schemeClr val="tx1"/>
                </a:solidFill>
              </a:rPr>
              <a:t> </a:t>
            </a:r>
            <a:r>
              <a:rPr lang="en-US" sz="1800" dirty="0" err="1" smtClean="0">
                <a:solidFill>
                  <a:schemeClr val="tx1"/>
                </a:solidFill>
              </a:rPr>
              <a:t>ተጨባጭ</a:t>
            </a:r>
            <a:r>
              <a:rPr lang="en-US" sz="1800" dirty="0" smtClean="0">
                <a:solidFill>
                  <a:schemeClr val="tx1"/>
                </a:solidFill>
              </a:rPr>
              <a:t> </a:t>
            </a:r>
            <a:r>
              <a:rPr lang="en-US" sz="1800" dirty="0" err="1" smtClean="0">
                <a:solidFill>
                  <a:schemeClr val="tx1"/>
                </a:solidFill>
              </a:rPr>
              <a:t>ሁኔታ</a:t>
            </a:r>
            <a:r>
              <a:rPr lang="en-US" sz="1800" dirty="0" smtClean="0">
                <a:solidFill>
                  <a:schemeClr val="tx1"/>
                </a:solidFill>
              </a:rPr>
              <a:t> </a:t>
            </a:r>
            <a:r>
              <a:rPr lang="en-US" sz="1800" dirty="0" err="1" smtClean="0">
                <a:solidFill>
                  <a:schemeClr val="tx1"/>
                </a:solidFill>
              </a:rPr>
              <a:t>መሠረት</a:t>
            </a:r>
            <a:r>
              <a:rPr lang="en-US" sz="1800" dirty="0" smtClean="0">
                <a:solidFill>
                  <a:schemeClr val="tx1"/>
                </a:solidFill>
              </a:rPr>
              <a:t> </a:t>
            </a:r>
            <a:r>
              <a:rPr lang="en-US" sz="1800" dirty="0" err="1" smtClean="0">
                <a:solidFill>
                  <a:schemeClr val="tx1"/>
                </a:solidFill>
              </a:rPr>
              <a:t>በማድረግ</a:t>
            </a:r>
            <a:r>
              <a:rPr lang="en-US" sz="1800" dirty="0" smtClean="0">
                <a:solidFill>
                  <a:schemeClr val="tx1"/>
                </a:solidFill>
              </a:rPr>
              <a:t> </a:t>
            </a:r>
            <a:r>
              <a:rPr lang="en-US" sz="1800" dirty="0" err="1" smtClean="0">
                <a:solidFill>
                  <a:srgbClr val="0070C0"/>
                </a:solidFill>
              </a:rPr>
              <a:t>የተለያዩ</a:t>
            </a:r>
            <a:r>
              <a:rPr lang="en-US" sz="1800" dirty="0" smtClean="0">
                <a:solidFill>
                  <a:srgbClr val="0070C0"/>
                </a:solidFill>
              </a:rPr>
              <a:t> </a:t>
            </a:r>
            <a:r>
              <a:rPr lang="en-US" sz="1800" dirty="0" err="1" smtClean="0">
                <a:solidFill>
                  <a:srgbClr val="0070C0"/>
                </a:solidFill>
              </a:rPr>
              <a:t>የለውጥ</a:t>
            </a:r>
            <a:r>
              <a:rPr lang="en-US" sz="1800" dirty="0" smtClean="0">
                <a:solidFill>
                  <a:srgbClr val="0070C0"/>
                </a:solidFill>
              </a:rPr>
              <a:t> </a:t>
            </a:r>
            <a:r>
              <a:rPr lang="en-US" sz="1800" dirty="0" err="1" smtClean="0">
                <a:solidFill>
                  <a:srgbClr val="0070C0"/>
                </a:solidFill>
              </a:rPr>
              <a:t>ሥራ</a:t>
            </a:r>
            <a:r>
              <a:rPr lang="en-US" sz="1800" dirty="0" smtClean="0">
                <a:solidFill>
                  <a:srgbClr val="0070C0"/>
                </a:solidFill>
              </a:rPr>
              <a:t> </a:t>
            </a:r>
            <a:r>
              <a:rPr lang="en-US" sz="1800" dirty="0" err="1" smtClean="0">
                <a:solidFill>
                  <a:srgbClr val="0070C0"/>
                </a:solidFill>
              </a:rPr>
              <a:t>አመራር</a:t>
            </a:r>
            <a:r>
              <a:rPr lang="en-US" sz="1800" dirty="0" smtClean="0">
                <a:solidFill>
                  <a:srgbClr val="0070C0"/>
                </a:solidFill>
              </a:rPr>
              <a:t> </a:t>
            </a:r>
            <a:r>
              <a:rPr lang="en-US" sz="1800" dirty="0" err="1" smtClean="0">
                <a:solidFill>
                  <a:srgbClr val="0070C0"/>
                </a:solidFill>
              </a:rPr>
              <a:t>መሳሪያዎችን</a:t>
            </a:r>
            <a:r>
              <a:rPr lang="en-US" sz="1800" dirty="0" smtClean="0">
                <a:solidFill>
                  <a:srgbClr val="0070C0"/>
                </a:solidFill>
              </a:rPr>
              <a:t> </a:t>
            </a:r>
            <a:r>
              <a:rPr lang="en-US" sz="1800" dirty="0" err="1" smtClean="0">
                <a:solidFill>
                  <a:srgbClr val="0070C0"/>
                </a:solidFill>
              </a:rPr>
              <a:t>አቀናጅቶ</a:t>
            </a:r>
            <a:r>
              <a:rPr lang="en-US" sz="1800" dirty="0" smtClean="0">
                <a:solidFill>
                  <a:srgbClr val="0070C0"/>
                </a:solidFill>
              </a:rPr>
              <a:t> </a:t>
            </a:r>
            <a:r>
              <a:rPr lang="en-US" sz="1800" dirty="0" err="1" smtClean="0">
                <a:solidFill>
                  <a:srgbClr val="0070C0"/>
                </a:solidFill>
              </a:rPr>
              <a:t>መጠቀም</a:t>
            </a:r>
            <a:r>
              <a:rPr lang="en-US" sz="1800" dirty="0" smtClean="0">
                <a:solidFill>
                  <a:srgbClr val="0070C0"/>
                </a:solidFill>
              </a:rPr>
              <a:t> </a:t>
            </a:r>
            <a:r>
              <a:rPr lang="en-US" sz="1800" dirty="0" err="1" smtClean="0">
                <a:solidFill>
                  <a:srgbClr val="0070C0"/>
                </a:solidFill>
              </a:rPr>
              <a:t>የበለጠ</a:t>
            </a:r>
            <a:r>
              <a:rPr lang="en-US" sz="1800" dirty="0" smtClean="0">
                <a:solidFill>
                  <a:srgbClr val="0070C0"/>
                </a:solidFill>
              </a:rPr>
              <a:t> </a:t>
            </a:r>
            <a:r>
              <a:rPr lang="en-US" sz="1800" dirty="0" err="1" smtClean="0">
                <a:solidFill>
                  <a:srgbClr val="0070C0"/>
                </a:solidFill>
              </a:rPr>
              <a:t>ውጤታማ</a:t>
            </a:r>
            <a:r>
              <a:rPr lang="en-US" sz="1800" dirty="0" smtClean="0">
                <a:solidFill>
                  <a:srgbClr val="0070C0"/>
                </a:solidFill>
              </a:rPr>
              <a:t> </a:t>
            </a:r>
            <a:r>
              <a:rPr lang="en-US" sz="1800" dirty="0" err="1" smtClean="0">
                <a:solidFill>
                  <a:srgbClr val="0070C0"/>
                </a:solidFill>
              </a:rPr>
              <a:t>ሊያደርግ</a:t>
            </a:r>
            <a:r>
              <a:rPr lang="en-US" sz="1800" dirty="0" smtClean="0">
                <a:solidFill>
                  <a:srgbClr val="0070C0"/>
                </a:solidFill>
              </a:rPr>
              <a:t> </a:t>
            </a:r>
            <a:r>
              <a:rPr lang="en-US" sz="1800" dirty="0" err="1" smtClean="0">
                <a:solidFill>
                  <a:srgbClr val="0070C0"/>
                </a:solidFill>
              </a:rPr>
              <a:t>እንደሚችል</a:t>
            </a:r>
            <a:r>
              <a:rPr lang="en-US" sz="1800" dirty="0" smtClean="0">
                <a:solidFill>
                  <a:srgbClr val="0070C0"/>
                </a:solidFill>
              </a:rPr>
              <a:t> </a:t>
            </a:r>
            <a:r>
              <a:rPr lang="en-US" sz="1800" dirty="0" err="1" smtClean="0">
                <a:solidFill>
                  <a:schemeClr val="tx1"/>
                </a:solidFill>
              </a:rPr>
              <a:t>በግልጽ</a:t>
            </a:r>
            <a:r>
              <a:rPr lang="en-US" sz="1800" dirty="0" smtClean="0">
                <a:solidFill>
                  <a:schemeClr val="tx1"/>
                </a:solidFill>
              </a:rPr>
              <a:t> </a:t>
            </a:r>
            <a:r>
              <a:rPr lang="en-US" sz="1800" dirty="0" err="1" smtClean="0">
                <a:solidFill>
                  <a:schemeClr val="tx1"/>
                </a:solidFill>
              </a:rPr>
              <a:t>መረዳት</a:t>
            </a:r>
            <a:r>
              <a:rPr lang="en-US" sz="1800" dirty="0" smtClean="0">
                <a:solidFill>
                  <a:schemeClr val="tx1"/>
                </a:solidFill>
              </a:rPr>
              <a:t> </a:t>
            </a:r>
            <a:r>
              <a:rPr lang="en-US" sz="1800" dirty="0" err="1" smtClean="0">
                <a:solidFill>
                  <a:schemeClr val="tx1"/>
                </a:solidFill>
              </a:rPr>
              <a:t>ይቻላል</a:t>
            </a:r>
            <a:r>
              <a:rPr lang="en-US" sz="1800" dirty="0" smtClean="0">
                <a:solidFill>
                  <a:schemeClr val="tx1"/>
                </a:solidFill>
              </a:rPr>
              <a:t>፡፡</a:t>
            </a:r>
          </a:p>
          <a:p>
            <a:pPr marL="273050" lvl="1" indent="-273050" algn="just" eaLnBrk="1" fontAlgn="auto" hangingPunct="1">
              <a:spcBef>
                <a:spcPts val="600"/>
              </a:spcBef>
              <a:spcAft>
                <a:spcPts val="0"/>
              </a:spcAft>
              <a:buClr>
                <a:schemeClr val="tx2"/>
              </a:buClr>
              <a:buSzPct val="73000"/>
              <a:buFont typeface="Wingdings" pitchFamily="2" charset="2"/>
              <a:buChar char="ü"/>
              <a:defRPr/>
            </a:pPr>
            <a:r>
              <a:rPr lang="en-US" sz="1800" dirty="0" err="1" smtClean="0">
                <a:solidFill>
                  <a:srgbClr val="7030A0"/>
                </a:solidFill>
              </a:rPr>
              <a:t>በልምድ</a:t>
            </a:r>
            <a:r>
              <a:rPr lang="en-US" sz="1800" dirty="0" smtClean="0">
                <a:solidFill>
                  <a:srgbClr val="7030A0"/>
                </a:solidFill>
              </a:rPr>
              <a:t> </a:t>
            </a:r>
            <a:r>
              <a:rPr lang="en-US" sz="1800" dirty="0" err="1" smtClean="0">
                <a:solidFill>
                  <a:srgbClr val="7030A0"/>
                </a:solidFill>
              </a:rPr>
              <a:t>ልውውጥ</a:t>
            </a:r>
            <a:r>
              <a:rPr lang="en-US" sz="1800" dirty="0" smtClean="0">
                <a:solidFill>
                  <a:srgbClr val="7030A0"/>
                </a:solidFill>
              </a:rPr>
              <a:t> </a:t>
            </a:r>
            <a:r>
              <a:rPr lang="en-US" sz="1800" dirty="0" err="1" smtClean="0">
                <a:solidFill>
                  <a:srgbClr val="7030A0"/>
                </a:solidFill>
              </a:rPr>
              <a:t>ወቅት</a:t>
            </a:r>
            <a:r>
              <a:rPr lang="en-US" sz="1800" dirty="0" smtClean="0">
                <a:solidFill>
                  <a:srgbClr val="7030A0"/>
                </a:solidFill>
              </a:rPr>
              <a:t> </a:t>
            </a:r>
            <a:r>
              <a:rPr lang="en-US" sz="1800" dirty="0" err="1" smtClean="0">
                <a:solidFill>
                  <a:srgbClr val="7030A0"/>
                </a:solidFill>
              </a:rPr>
              <a:t>የተመለከትናቸው</a:t>
            </a:r>
            <a:r>
              <a:rPr lang="en-US" sz="1800" dirty="0" smtClean="0">
                <a:solidFill>
                  <a:srgbClr val="7030A0"/>
                </a:solidFill>
              </a:rPr>
              <a:t> </a:t>
            </a:r>
            <a:r>
              <a:rPr lang="en-US" sz="1800" dirty="0" err="1" smtClean="0">
                <a:solidFill>
                  <a:srgbClr val="7030A0"/>
                </a:solidFill>
              </a:rPr>
              <a:t>ተቋማት</a:t>
            </a:r>
            <a:r>
              <a:rPr lang="en-US" sz="1800" dirty="0" smtClean="0">
                <a:solidFill>
                  <a:srgbClr val="7030A0"/>
                </a:solidFill>
              </a:rPr>
              <a:t> </a:t>
            </a:r>
            <a:r>
              <a:rPr lang="en-US" sz="1800" dirty="0" err="1" smtClean="0">
                <a:solidFill>
                  <a:srgbClr val="7030A0"/>
                </a:solidFill>
              </a:rPr>
              <a:t>የተጠቀሟቸው</a:t>
            </a:r>
            <a:r>
              <a:rPr lang="en-US" sz="1800" dirty="0" smtClean="0">
                <a:solidFill>
                  <a:srgbClr val="7030A0"/>
                </a:solidFill>
              </a:rPr>
              <a:t> </a:t>
            </a:r>
            <a:r>
              <a:rPr lang="en-US" sz="1800" dirty="0" err="1" smtClean="0">
                <a:solidFill>
                  <a:srgbClr val="7030A0"/>
                </a:solidFill>
              </a:rPr>
              <a:t>የሥራ</a:t>
            </a:r>
            <a:r>
              <a:rPr lang="en-US" sz="1800" dirty="0" smtClean="0">
                <a:solidFill>
                  <a:srgbClr val="7030A0"/>
                </a:solidFill>
              </a:rPr>
              <a:t> </a:t>
            </a:r>
            <a:r>
              <a:rPr lang="en-US" sz="1800" dirty="0" err="1" smtClean="0">
                <a:solidFill>
                  <a:srgbClr val="7030A0"/>
                </a:solidFill>
              </a:rPr>
              <a:t>አመራር</a:t>
            </a:r>
            <a:r>
              <a:rPr lang="en-US" sz="1800" dirty="0" smtClean="0">
                <a:solidFill>
                  <a:srgbClr val="7030A0"/>
                </a:solidFill>
              </a:rPr>
              <a:t> </a:t>
            </a:r>
            <a:r>
              <a:rPr lang="en-US" sz="1800" dirty="0" err="1" smtClean="0">
                <a:solidFill>
                  <a:srgbClr val="7030A0"/>
                </a:solidFill>
              </a:rPr>
              <a:t>መሳሪያዎች</a:t>
            </a:r>
            <a:r>
              <a:rPr lang="en-US" sz="1800" dirty="0" smtClean="0">
                <a:solidFill>
                  <a:srgbClr val="7030A0"/>
                </a:solidFill>
              </a:rPr>
              <a:t> </a:t>
            </a:r>
            <a:r>
              <a:rPr lang="en-US" sz="1800" dirty="0" err="1" smtClean="0">
                <a:solidFill>
                  <a:srgbClr val="7030A0"/>
                </a:solidFill>
              </a:rPr>
              <a:t>እንደሚያመለክቱት</a:t>
            </a:r>
            <a:r>
              <a:rPr lang="en-US" sz="1800" dirty="0" smtClean="0">
                <a:solidFill>
                  <a:schemeClr val="tx1"/>
                </a:solidFill>
              </a:rPr>
              <a:t> </a:t>
            </a:r>
            <a:r>
              <a:rPr lang="en-US" sz="1800" dirty="0" err="1" smtClean="0">
                <a:solidFill>
                  <a:srgbClr val="0070C0"/>
                </a:solidFill>
              </a:rPr>
              <a:t>መሳሪያዎቹ</a:t>
            </a:r>
            <a:r>
              <a:rPr lang="en-US" sz="1800" dirty="0" smtClean="0">
                <a:solidFill>
                  <a:srgbClr val="0070C0"/>
                </a:solidFill>
              </a:rPr>
              <a:t> </a:t>
            </a:r>
            <a:r>
              <a:rPr lang="en-US" sz="1800" dirty="0" err="1" smtClean="0">
                <a:solidFill>
                  <a:srgbClr val="0070C0"/>
                </a:solidFill>
              </a:rPr>
              <a:t>ዕርስ</a:t>
            </a:r>
            <a:r>
              <a:rPr lang="en-US" sz="1800" dirty="0" smtClean="0">
                <a:solidFill>
                  <a:srgbClr val="0070C0"/>
                </a:solidFill>
              </a:rPr>
              <a:t> </a:t>
            </a:r>
            <a:r>
              <a:rPr lang="en-US" sz="1800" dirty="0" err="1" smtClean="0">
                <a:solidFill>
                  <a:srgbClr val="0070C0"/>
                </a:solidFill>
              </a:rPr>
              <a:t>በዕርሳቸው</a:t>
            </a:r>
            <a:r>
              <a:rPr lang="en-US" sz="1800" dirty="0" smtClean="0">
                <a:solidFill>
                  <a:srgbClr val="0070C0"/>
                </a:solidFill>
              </a:rPr>
              <a:t> </a:t>
            </a:r>
            <a:r>
              <a:rPr lang="en-US" sz="1800" dirty="0" err="1" smtClean="0">
                <a:solidFill>
                  <a:srgbClr val="0070C0"/>
                </a:solidFill>
              </a:rPr>
              <a:t>እንዲደጋገፉ</a:t>
            </a:r>
            <a:r>
              <a:rPr lang="en-US" sz="1800" dirty="0" smtClean="0">
                <a:solidFill>
                  <a:srgbClr val="0070C0"/>
                </a:solidFill>
              </a:rPr>
              <a:t> </a:t>
            </a:r>
            <a:r>
              <a:rPr lang="en-US" sz="1800" dirty="0" err="1" smtClean="0">
                <a:solidFill>
                  <a:srgbClr val="0070C0"/>
                </a:solidFill>
              </a:rPr>
              <a:t>በማድረግ</a:t>
            </a:r>
            <a:r>
              <a:rPr lang="en-US" sz="1800" dirty="0" smtClean="0">
                <a:solidFill>
                  <a:srgbClr val="0070C0"/>
                </a:solidFill>
              </a:rPr>
              <a:t> </a:t>
            </a:r>
            <a:r>
              <a:rPr lang="en-US" sz="1800" dirty="0" err="1" smtClean="0">
                <a:solidFill>
                  <a:srgbClr val="0070C0"/>
                </a:solidFill>
              </a:rPr>
              <a:t>ወይም</a:t>
            </a:r>
            <a:r>
              <a:rPr lang="en-US" sz="1800" dirty="0" smtClean="0">
                <a:solidFill>
                  <a:srgbClr val="0070C0"/>
                </a:solidFill>
              </a:rPr>
              <a:t> </a:t>
            </a:r>
            <a:r>
              <a:rPr lang="en-US" sz="1800" dirty="0" err="1" smtClean="0">
                <a:solidFill>
                  <a:srgbClr val="0070C0"/>
                </a:solidFill>
              </a:rPr>
              <a:t>በማቀናጀት</a:t>
            </a:r>
            <a:r>
              <a:rPr lang="en-US" sz="1800" dirty="0" smtClean="0">
                <a:solidFill>
                  <a:srgbClr val="0070C0"/>
                </a:solidFill>
              </a:rPr>
              <a:t> </a:t>
            </a:r>
            <a:r>
              <a:rPr lang="en-US" sz="1800" dirty="0" err="1" smtClean="0">
                <a:solidFill>
                  <a:srgbClr val="0070C0"/>
                </a:solidFill>
              </a:rPr>
              <a:t>መጠቀማቸው</a:t>
            </a:r>
            <a:r>
              <a:rPr lang="en-US" sz="1800" dirty="0" smtClean="0">
                <a:solidFill>
                  <a:srgbClr val="0070C0"/>
                </a:solidFill>
              </a:rPr>
              <a:t> </a:t>
            </a:r>
            <a:r>
              <a:rPr lang="en-US" sz="1800" dirty="0" err="1" smtClean="0">
                <a:solidFill>
                  <a:srgbClr val="0070C0"/>
                </a:solidFill>
              </a:rPr>
              <a:t>ለውጤታማነታቸው</a:t>
            </a:r>
            <a:r>
              <a:rPr lang="en-US" sz="1800" dirty="0" smtClean="0">
                <a:solidFill>
                  <a:srgbClr val="0070C0"/>
                </a:solidFill>
              </a:rPr>
              <a:t> </a:t>
            </a:r>
            <a:r>
              <a:rPr lang="en-US" sz="1800" dirty="0" err="1" smtClean="0">
                <a:solidFill>
                  <a:srgbClr val="0070C0"/>
                </a:solidFill>
              </a:rPr>
              <a:t>ከፍተኛ</a:t>
            </a:r>
            <a:r>
              <a:rPr lang="en-US" sz="1800" dirty="0" smtClean="0">
                <a:solidFill>
                  <a:srgbClr val="0070C0"/>
                </a:solidFill>
              </a:rPr>
              <a:t> </a:t>
            </a:r>
            <a:r>
              <a:rPr lang="en-US" sz="1800" dirty="0" err="1" smtClean="0">
                <a:solidFill>
                  <a:srgbClr val="0070C0"/>
                </a:solidFill>
              </a:rPr>
              <a:t>አስተዋጽኦ</a:t>
            </a:r>
            <a:r>
              <a:rPr lang="en-US" sz="1800" dirty="0" smtClean="0">
                <a:solidFill>
                  <a:srgbClr val="0070C0"/>
                </a:solidFill>
              </a:rPr>
              <a:t> </a:t>
            </a:r>
            <a:r>
              <a:rPr lang="en-US" sz="1800" dirty="0" err="1" smtClean="0">
                <a:solidFill>
                  <a:srgbClr val="0070C0"/>
                </a:solidFill>
              </a:rPr>
              <a:t>እንዳደረገ</a:t>
            </a:r>
            <a:r>
              <a:rPr lang="en-US" sz="1800" dirty="0" smtClean="0">
                <a:solidFill>
                  <a:srgbClr val="0070C0"/>
                </a:solidFill>
              </a:rPr>
              <a:t> </a:t>
            </a:r>
            <a:r>
              <a:rPr lang="en-US" sz="1800" dirty="0" err="1" smtClean="0">
                <a:solidFill>
                  <a:srgbClr val="0070C0"/>
                </a:solidFill>
              </a:rPr>
              <a:t>ለመረዳት</a:t>
            </a:r>
            <a:r>
              <a:rPr lang="en-US" sz="1800" dirty="0" smtClean="0">
                <a:solidFill>
                  <a:srgbClr val="0070C0"/>
                </a:solidFill>
              </a:rPr>
              <a:t> </a:t>
            </a:r>
            <a:r>
              <a:rPr lang="en-US" sz="1800" dirty="0" err="1" smtClean="0">
                <a:solidFill>
                  <a:srgbClr val="0070C0"/>
                </a:solidFill>
              </a:rPr>
              <a:t>ተችሏል</a:t>
            </a:r>
            <a:r>
              <a:rPr lang="en-US" sz="1800" dirty="0" smtClean="0">
                <a:solidFill>
                  <a:srgbClr val="0070C0"/>
                </a:solidFill>
              </a:rPr>
              <a:t>፡፡</a:t>
            </a:r>
            <a:r>
              <a:rPr lang="en-US" sz="1800" dirty="0" smtClean="0">
                <a:solidFill>
                  <a:schemeClr val="tx1"/>
                </a:solidFill>
              </a:rPr>
              <a:t> </a:t>
            </a:r>
            <a:r>
              <a:rPr lang="en-US" sz="1800" dirty="0" err="1" smtClean="0">
                <a:solidFill>
                  <a:schemeClr val="tx1"/>
                </a:solidFill>
              </a:rPr>
              <a:t>በተመሳሳይ</a:t>
            </a:r>
            <a:r>
              <a:rPr lang="en-US" sz="1800" dirty="0" smtClean="0">
                <a:solidFill>
                  <a:schemeClr val="tx1"/>
                </a:solidFill>
              </a:rPr>
              <a:t> </a:t>
            </a:r>
            <a:r>
              <a:rPr lang="en-US" sz="1800" dirty="0" err="1" smtClean="0">
                <a:solidFill>
                  <a:schemeClr val="tx1"/>
                </a:solidFill>
              </a:rPr>
              <a:t>የከተማ</a:t>
            </a:r>
            <a:r>
              <a:rPr lang="en-US" sz="1800" dirty="0" smtClean="0">
                <a:solidFill>
                  <a:schemeClr val="tx1"/>
                </a:solidFill>
              </a:rPr>
              <a:t> </a:t>
            </a:r>
            <a:r>
              <a:rPr lang="en-US" sz="1800" dirty="0" err="1" smtClean="0">
                <a:solidFill>
                  <a:schemeClr val="tx1"/>
                </a:solidFill>
              </a:rPr>
              <a:t>አስተዳደሩ</a:t>
            </a:r>
            <a:r>
              <a:rPr lang="en-US" sz="1800" dirty="0" smtClean="0">
                <a:solidFill>
                  <a:schemeClr val="tx1"/>
                </a:solidFill>
              </a:rPr>
              <a:t> </a:t>
            </a:r>
            <a:r>
              <a:rPr lang="en-US" sz="1800" dirty="0" err="1" smtClean="0">
                <a:solidFill>
                  <a:schemeClr val="tx1"/>
                </a:solidFill>
              </a:rPr>
              <a:t>ተቀዋማት</a:t>
            </a:r>
            <a:r>
              <a:rPr lang="en-US" sz="1800" dirty="0" smtClean="0">
                <a:solidFill>
                  <a:schemeClr val="tx1"/>
                </a:solidFill>
              </a:rPr>
              <a:t> </a:t>
            </a:r>
            <a:r>
              <a:rPr lang="en-US" sz="1800" dirty="0" err="1" smtClean="0">
                <a:solidFill>
                  <a:schemeClr val="tx1"/>
                </a:solidFill>
              </a:rPr>
              <a:t>ከፍ</a:t>
            </a:r>
            <a:r>
              <a:rPr lang="en-US" sz="1800" dirty="0" smtClean="0">
                <a:solidFill>
                  <a:schemeClr val="tx1"/>
                </a:solidFill>
              </a:rPr>
              <a:t> </a:t>
            </a:r>
            <a:r>
              <a:rPr lang="en-US" sz="1800" dirty="0" err="1" smtClean="0">
                <a:solidFill>
                  <a:schemeClr val="tx1"/>
                </a:solidFill>
              </a:rPr>
              <a:t>ብሎ</a:t>
            </a:r>
            <a:r>
              <a:rPr lang="en-US" sz="1800" dirty="0" smtClean="0">
                <a:solidFill>
                  <a:schemeClr val="tx1"/>
                </a:solidFill>
              </a:rPr>
              <a:t> </a:t>
            </a:r>
            <a:r>
              <a:rPr lang="en-US" sz="1800" dirty="0" err="1" smtClean="0">
                <a:solidFill>
                  <a:schemeClr val="tx1"/>
                </a:solidFill>
              </a:rPr>
              <a:t>የተገለጹትን</a:t>
            </a:r>
            <a:r>
              <a:rPr lang="en-US" sz="1800" dirty="0" smtClean="0">
                <a:solidFill>
                  <a:schemeClr val="tx1"/>
                </a:solidFill>
              </a:rPr>
              <a:t> </a:t>
            </a:r>
            <a:r>
              <a:rPr lang="en-US" sz="1800" dirty="0" err="1" smtClean="0">
                <a:solidFill>
                  <a:schemeClr val="tx1"/>
                </a:solidFill>
              </a:rPr>
              <a:t>የለውጥ</a:t>
            </a:r>
            <a:r>
              <a:rPr lang="en-US" sz="1800" dirty="0" smtClean="0">
                <a:solidFill>
                  <a:schemeClr val="tx1"/>
                </a:solidFill>
              </a:rPr>
              <a:t> </a:t>
            </a:r>
            <a:r>
              <a:rPr lang="en-US" sz="1800" dirty="0" err="1" smtClean="0">
                <a:solidFill>
                  <a:schemeClr val="tx1"/>
                </a:solidFill>
              </a:rPr>
              <a:t>ሥራ</a:t>
            </a:r>
            <a:r>
              <a:rPr lang="en-US" sz="1800" dirty="0" smtClean="0">
                <a:solidFill>
                  <a:schemeClr val="tx1"/>
                </a:solidFill>
              </a:rPr>
              <a:t> </a:t>
            </a:r>
            <a:r>
              <a:rPr lang="en-US" sz="1800" dirty="0" err="1" smtClean="0">
                <a:solidFill>
                  <a:schemeClr val="tx1"/>
                </a:solidFill>
              </a:rPr>
              <a:t>አመራር</a:t>
            </a:r>
            <a:r>
              <a:rPr lang="en-US" sz="1800" dirty="0" smtClean="0">
                <a:solidFill>
                  <a:schemeClr val="tx1"/>
                </a:solidFill>
              </a:rPr>
              <a:t> </a:t>
            </a:r>
            <a:r>
              <a:rPr lang="en-US" sz="1800" dirty="0" err="1" smtClean="0">
                <a:solidFill>
                  <a:schemeClr val="tx1"/>
                </a:solidFill>
              </a:rPr>
              <a:t>መሳሪያዎች</a:t>
            </a:r>
            <a:r>
              <a:rPr lang="en-US" sz="1800" dirty="0" smtClean="0">
                <a:solidFill>
                  <a:schemeClr val="tx1"/>
                </a:solidFill>
              </a:rPr>
              <a:t> </a:t>
            </a:r>
            <a:r>
              <a:rPr lang="en-US" sz="1800" dirty="0" err="1" smtClean="0">
                <a:solidFill>
                  <a:schemeClr val="tx1"/>
                </a:solidFill>
              </a:rPr>
              <a:t>ከራሱ</a:t>
            </a:r>
            <a:r>
              <a:rPr lang="en-US" sz="1800" dirty="0" smtClean="0">
                <a:solidFill>
                  <a:schemeClr val="tx1"/>
                </a:solidFill>
              </a:rPr>
              <a:t> </a:t>
            </a:r>
            <a:r>
              <a:rPr lang="en-US" sz="1800" dirty="0" err="1" smtClean="0">
                <a:solidFill>
                  <a:schemeClr val="tx1"/>
                </a:solidFill>
              </a:rPr>
              <a:t>ተጨባጭ</a:t>
            </a:r>
            <a:r>
              <a:rPr lang="en-US" sz="1800" dirty="0" smtClean="0">
                <a:solidFill>
                  <a:schemeClr val="tx1"/>
                </a:solidFill>
              </a:rPr>
              <a:t> </a:t>
            </a:r>
            <a:r>
              <a:rPr lang="en-US" sz="1800" dirty="0" err="1" smtClean="0">
                <a:solidFill>
                  <a:schemeClr val="tx1"/>
                </a:solidFill>
              </a:rPr>
              <a:t>ሁኔታ</a:t>
            </a:r>
            <a:r>
              <a:rPr lang="en-US" sz="1800" dirty="0" smtClean="0">
                <a:solidFill>
                  <a:schemeClr val="tx1"/>
                </a:solidFill>
              </a:rPr>
              <a:t> </a:t>
            </a:r>
            <a:r>
              <a:rPr lang="en-US" sz="1800" dirty="0" err="1" smtClean="0">
                <a:solidFill>
                  <a:schemeClr val="tx1"/>
                </a:solidFill>
              </a:rPr>
              <a:t>ጋር</a:t>
            </a:r>
            <a:r>
              <a:rPr lang="en-US" sz="1800" dirty="0" smtClean="0">
                <a:solidFill>
                  <a:schemeClr val="tx1"/>
                </a:solidFill>
              </a:rPr>
              <a:t> </a:t>
            </a:r>
            <a:r>
              <a:rPr lang="en-US" sz="1800" dirty="0" err="1" smtClean="0">
                <a:solidFill>
                  <a:schemeClr val="tx1"/>
                </a:solidFill>
              </a:rPr>
              <a:t>በማጣጣም</a:t>
            </a:r>
            <a:r>
              <a:rPr lang="en-US" sz="1800" dirty="0" smtClean="0">
                <a:solidFill>
                  <a:schemeClr val="tx1"/>
                </a:solidFill>
              </a:rPr>
              <a:t> </a:t>
            </a:r>
            <a:r>
              <a:rPr lang="en-US" sz="1800" dirty="0" err="1" smtClean="0">
                <a:solidFill>
                  <a:schemeClr val="tx1"/>
                </a:solidFill>
              </a:rPr>
              <a:t>በተሟላ</a:t>
            </a:r>
            <a:r>
              <a:rPr lang="en-US" sz="1800" dirty="0" smtClean="0">
                <a:solidFill>
                  <a:schemeClr val="tx1"/>
                </a:solidFill>
              </a:rPr>
              <a:t> </a:t>
            </a:r>
            <a:r>
              <a:rPr lang="en-US" sz="1800" dirty="0" err="1" smtClean="0">
                <a:solidFill>
                  <a:schemeClr val="tx1"/>
                </a:solidFill>
              </a:rPr>
              <a:t>መልኩ</a:t>
            </a:r>
            <a:r>
              <a:rPr lang="en-US" sz="1800" dirty="0" smtClean="0">
                <a:solidFill>
                  <a:schemeClr val="tx1"/>
                </a:solidFill>
              </a:rPr>
              <a:t> </a:t>
            </a:r>
            <a:r>
              <a:rPr lang="en-US" sz="1800" dirty="0" err="1" smtClean="0">
                <a:solidFill>
                  <a:schemeClr val="tx1"/>
                </a:solidFill>
              </a:rPr>
              <a:t>አቀናጅቶ</a:t>
            </a:r>
            <a:r>
              <a:rPr lang="en-US" sz="1800" dirty="0" smtClean="0">
                <a:solidFill>
                  <a:schemeClr val="tx1"/>
                </a:solidFill>
              </a:rPr>
              <a:t> </a:t>
            </a:r>
            <a:r>
              <a:rPr lang="en-US" sz="1800" dirty="0" err="1" smtClean="0">
                <a:solidFill>
                  <a:schemeClr val="tx1"/>
                </a:solidFill>
              </a:rPr>
              <a:t>መጠቀም</a:t>
            </a:r>
            <a:r>
              <a:rPr lang="en-US" sz="1800" dirty="0" smtClean="0">
                <a:solidFill>
                  <a:schemeClr val="tx1"/>
                </a:solidFill>
              </a:rPr>
              <a:t> </a:t>
            </a:r>
            <a:r>
              <a:rPr lang="en-US" sz="1800" dirty="0" err="1" smtClean="0">
                <a:solidFill>
                  <a:schemeClr val="tx1"/>
                </a:solidFill>
              </a:rPr>
              <a:t>ትኩረት</a:t>
            </a:r>
            <a:r>
              <a:rPr lang="en-US" sz="1800" dirty="0" smtClean="0">
                <a:solidFill>
                  <a:schemeClr val="tx1"/>
                </a:solidFill>
              </a:rPr>
              <a:t> </a:t>
            </a:r>
            <a:r>
              <a:rPr lang="en-US" sz="1800" dirty="0" err="1" smtClean="0">
                <a:solidFill>
                  <a:schemeClr val="tx1"/>
                </a:solidFill>
              </a:rPr>
              <a:t>ሊሰጠው</a:t>
            </a:r>
            <a:r>
              <a:rPr lang="en-US" sz="1800" dirty="0" smtClean="0">
                <a:solidFill>
                  <a:schemeClr val="tx1"/>
                </a:solidFill>
              </a:rPr>
              <a:t> </a:t>
            </a:r>
            <a:r>
              <a:rPr lang="en-US" sz="1800" dirty="0" err="1" smtClean="0">
                <a:solidFill>
                  <a:schemeClr val="tx1"/>
                </a:solidFill>
              </a:rPr>
              <a:t>የሚገባ</a:t>
            </a:r>
            <a:r>
              <a:rPr lang="en-US" sz="1800" dirty="0" smtClean="0">
                <a:solidFill>
                  <a:schemeClr val="tx1"/>
                </a:solidFill>
              </a:rPr>
              <a:t> </a:t>
            </a:r>
            <a:r>
              <a:rPr lang="en-US" sz="1800" dirty="0" err="1" smtClean="0">
                <a:solidFill>
                  <a:schemeClr val="tx1"/>
                </a:solidFill>
              </a:rPr>
              <a:t>ጉዳይ</a:t>
            </a:r>
            <a:r>
              <a:rPr lang="en-US" sz="1800" dirty="0" smtClean="0">
                <a:solidFill>
                  <a:schemeClr val="tx1"/>
                </a:solidFill>
              </a:rPr>
              <a:t> </a:t>
            </a:r>
            <a:r>
              <a:rPr lang="en-US" sz="1800" dirty="0" err="1" smtClean="0">
                <a:solidFill>
                  <a:schemeClr val="tx1"/>
                </a:solidFill>
              </a:rPr>
              <a:t>ነው</a:t>
            </a:r>
            <a:r>
              <a:rPr lang="en-US" sz="1800" dirty="0" smtClean="0">
                <a:solidFill>
                  <a:schemeClr val="tx1"/>
                </a:solidFill>
              </a:rPr>
              <a:t>፡፡  </a:t>
            </a:r>
          </a:p>
          <a:p>
            <a:pPr marL="273050" lvl="1" indent="-273050" algn="just" eaLnBrk="1" fontAlgn="auto" hangingPunct="1">
              <a:spcBef>
                <a:spcPts val="600"/>
              </a:spcBef>
              <a:spcAft>
                <a:spcPts val="0"/>
              </a:spcAft>
              <a:buClr>
                <a:schemeClr val="tx2"/>
              </a:buClr>
              <a:buSzPct val="73000"/>
              <a:buFont typeface="Wingdings" pitchFamily="2" charset="2"/>
              <a:buChar char="ü"/>
              <a:defRPr/>
            </a:pPr>
            <a:endParaRPr lang="en-US" sz="1800" dirty="0" smtClean="0">
              <a:solidFill>
                <a:schemeClr val="tx1">
                  <a:tint val="85000"/>
                </a:schemeClr>
              </a:solidFill>
            </a:endParaRPr>
          </a:p>
          <a:p>
            <a:pPr marL="274320" indent="-274320" eaLnBrk="1" fontAlgn="auto" hangingPunct="1">
              <a:spcAft>
                <a:spcPts val="0"/>
              </a:spcAft>
              <a:buFont typeface="Wingdings 2"/>
              <a:buChar char=""/>
              <a:defRPr/>
            </a:pPr>
            <a:endParaRPr lang="en-US" sz="1800" dirty="0"/>
          </a:p>
        </p:txBody>
      </p:sp>
      <p:sp>
        <p:nvSpPr>
          <p:cNvPr id="4" name="Slide Number Placeholder 3"/>
          <p:cNvSpPr>
            <a:spLocks noGrp="1"/>
          </p:cNvSpPr>
          <p:nvPr>
            <p:ph type="sldNum" sz="quarter" idx="12"/>
          </p:nvPr>
        </p:nvSpPr>
        <p:spPr/>
        <p:txBody>
          <a:bodyPr/>
          <a:lstStyle/>
          <a:p>
            <a:pPr>
              <a:defRPr/>
            </a:pPr>
            <a:fld id="{18D57B1D-E945-4041-B2EC-E728C2CBEEB9}" type="slidenum">
              <a:rPr lang="en-US" smtClean="0"/>
              <a:pPr>
                <a:defRPr/>
              </a:pPr>
              <a:t>12</a:t>
            </a:fld>
            <a:endParaRPr lang="en-US"/>
          </a:p>
        </p:txBody>
      </p:sp>
    </p:spTree>
    <p:extLst>
      <p:ext uri="{BB962C8B-B14F-4D97-AF65-F5344CB8AC3E}">
        <p14:creationId xmlns:p14="http://schemas.microsoft.com/office/powerpoint/2010/main" val="1808043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Autofit/>
          </a:bodyPr>
          <a:lstStyle/>
          <a:p>
            <a:pPr algn="ctr" eaLnBrk="1" fontAlgn="auto" hangingPunct="1">
              <a:spcAft>
                <a:spcPts val="0"/>
              </a:spcAft>
              <a:defRPr/>
            </a:pPr>
            <a:r>
              <a:rPr lang="en-US" sz="2800" dirty="0" err="1" smtClean="0">
                <a:solidFill>
                  <a:srgbClr val="002060"/>
                </a:solidFill>
              </a:rPr>
              <a:t>ክፍል</a:t>
            </a:r>
            <a:r>
              <a:rPr lang="en-US" sz="2800" dirty="0" smtClean="0">
                <a:solidFill>
                  <a:srgbClr val="002060"/>
                </a:solidFill>
              </a:rPr>
              <a:t> </a:t>
            </a:r>
            <a:r>
              <a:rPr lang="en-US" sz="2800" dirty="0" err="1" smtClean="0">
                <a:solidFill>
                  <a:srgbClr val="002060"/>
                </a:solidFill>
              </a:rPr>
              <a:t>ሶስት</a:t>
            </a:r>
            <a:r>
              <a:rPr lang="en-US" sz="2400" dirty="0" smtClean="0">
                <a:solidFill>
                  <a:srgbClr val="002060"/>
                </a:solidFill>
              </a:rPr>
              <a:t/>
            </a:r>
            <a:br>
              <a:rPr lang="en-US" sz="2400" dirty="0" smtClean="0">
                <a:solidFill>
                  <a:srgbClr val="002060"/>
                </a:solidFill>
              </a:rPr>
            </a:br>
            <a:r>
              <a:rPr lang="en-US" sz="2400" dirty="0" err="1" smtClean="0">
                <a:solidFill>
                  <a:srgbClr val="002060"/>
                </a:solidFill>
              </a:rPr>
              <a:t>ስትራቴጂን</a:t>
            </a:r>
            <a:r>
              <a:rPr lang="en-US" sz="2400" dirty="0" smtClean="0">
                <a:solidFill>
                  <a:srgbClr val="002060"/>
                </a:solidFill>
              </a:rPr>
              <a:t> </a:t>
            </a:r>
            <a:r>
              <a:rPr lang="en-US" sz="2400" dirty="0" err="1" smtClean="0">
                <a:solidFill>
                  <a:srgbClr val="002060"/>
                </a:solidFill>
              </a:rPr>
              <a:t>ወደ</a:t>
            </a:r>
            <a:r>
              <a:rPr lang="en-US" sz="2400" dirty="0" smtClean="0">
                <a:solidFill>
                  <a:srgbClr val="002060"/>
                </a:solidFill>
              </a:rPr>
              <a:t> </a:t>
            </a:r>
            <a:r>
              <a:rPr lang="en-US" sz="2400" dirty="0" err="1" smtClean="0">
                <a:solidFill>
                  <a:srgbClr val="002060"/>
                </a:solidFill>
              </a:rPr>
              <a:t>ፈፃሚ</a:t>
            </a:r>
            <a:r>
              <a:rPr lang="en-US" sz="2400" dirty="0" smtClean="0">
                <a:solidFill>
                  <a:srgbClr val="002060"/>
                </a:solidFill>
              </a:rPr>
              <a:t> </a:t>
            </a:r>
            <a:r>
              <a:rPr lang="en-US" sz="2400" dirty="0" err="1" smtClean="0">
                <a:solidFill>
                  <a:srgbClr val="002060"/>
                </a:solidFill>
              </a:rPr>
              <a:t>አካላት</a:t>
            </a:r>
            <a:r>
              <a:rPr lang="en-US" sz="2400" dirty="0" smtClean="0">
                <a:solidFill>
                  <a:srgbClr val="002060"/>
                </a:solidFill>
              </a:rPr>
              <a:t> </a:t>
            </a:r>
            <a:r>
              <a:rPr lang="en-US" sz="2400" dirty="0" err="1" smtClean="0">
                <a:solidFill>
                  <a:srgbClr val="002060"/>
                </a:solidFill>
              </a:rPr>
              <a:t>የማውረድ</a:t>
            </a:r>
            <a:r>
              <a:rPr lang="en-US" sz="2400" dirty="0" smtClean="0">
                <a:solidFill>
                  <a:srgbClr val="002060"/>
                </a:solidFill>
              </a:rPr>
              <a:t> </a:t>
            </a:r>
            <a:r>
              <a:rPr lang="en-US" sz="2400" dirty="0" err="1" smtClean="0">
                <a:solidFill>
                  <a:srgbClr val="002060"/>
                </a:solidFill>
              </a:rPr>
              <a:t>ምንነት</a:t>
            </a:r>
            <a:r>
              <a:rPr lang="en-US" sz="2400" dirty="0" smtClean="0">
                <a:solidFill>
                  <a:srgbClr val="002060"/>
                </a:solidFill>
              </a:rPr>
              <a:t> </a:t>
            </a:r>
            <a:r>
              <a:rPr lang="en-US" sz="2400" dirty="0" err="1" smtClean="0">
                <a:solidFill>
                  <a:srgbClr val="002060"/>
                </a:solidFill>
              </a:rPr>
              <a:t>እና</a:t>
            </a:r>
            <a:r>
              <a:rPr lang="en-US" sz="2400" dirty="0" smtClean="0">
                <a:solidFill>
                  <a:srgbClr val="002060"/>
                </a:solidFill>
              </a:rPr>
              <a:t> </a:t>
            </a:r>
            <a:r>
              <a:rPr lang="en-US" sz="2400" dirty="0" err="1" smtClean="0">
                <a:solidFill>
                  <a:srgbClr val="002060"/>
                </a:solidFill>
              </a:rPr>
              <a:t>የማውረጃ</a:t>
            </a:r>
            <a:r>
              <a:rPr lang="en-US" sz="2400" dirty="0" smtClean="0">
                <a:solidFill>
                  <a:srgbClr val="002060"/>
                </a:solidFill>
              </a:rPr>
              <a:t> </a:t>
            </a:r>
            <a:r>
              <a:rPr lang="en-US" sz="2400" dirty="0" err="1" smtClean="0">
                <a:solidFill>
                  <a:srgbClr val="002060"/>
                </a:solidFill>
              </a:rPr>
              <a:t>ዘዴዎች</a:t>
            </a:r>
            <a:endParaRPr lang="en-US" sz="2400" dirty="0">
              <a:solidFill>
                <a:srgbClr val="002060"/>
              </a:solidFill>
            </a:endParaRPr>
          </a:p>
        </p:txBody>
      </p:sp>
      <p:sp>
        <p:nvSpPr>
          <p:cNvPr id="3" name="Content Placeholder 2"/>
          <p:cNvSpPr>
            <a:spLocks noGrp="1"/>
          </p:cNvSpPr>
          <p:nvPr>
            <p:ph idx="1"/>
          </p:nvPr>
        </p:nvSpPr>
        <p:spPr>
          <a:xfrm>
            <a:off x="533400" y="914400"/>
            <a:ext cx="7239000" cy="5313363"/>
          </a:xfrm>
        </p:spPr>
        <p:txBody>
          <a:bodyPr>
            <a:normAutofit fontScale="77500" lnSpcReduction="20000"/>
          </a:bodyPr>
          <a:lstStyle/>
          <a:p>
            <a:pPr marL="0" indent="0" algn="just" eaLnBrk="1" fontAlgn="auto" hangingPunct="1">
              <a:spcAft>
                <a:spcPts val="0"/>
              </a:spcAft>
              <a:buFont typeface="Wingdings" pitchFamily="2" charset="2"/>
              <a:buChar char="ü"/>
              <a:defRPr/>
            </a:pPr>
            <a:r>
              <a:rPr lang="en-US" sz="2400" dirty="0" smtClean="0"/>
              <a:t> </a:t>
            </a:r>
            <a:r>
              <a:rPr lang="en-US" sz="2400" dirty="0" err="1" smtClean="0"/>
              <a:t>በሚዛናዊ</a:t>
            </a:r>
            <a:r>
              <a:rPr lang="en-US" sz="2400" dirty="0" smtClean="0"/>
              <a:t> </a:t>
            </a:r>
            <a:r>
              <a:rPr lang="en-US" sz="2400" dirty="0" err="1" smtClean="0"/>
              <a:t>ስራ</a:t>
            </a:r>
            <a:r>
              <a:rPr lang="en-US" sz="2400" dirty="0" smtClean="0"/>
              <a:t> </a:t>
            </a:r>
            <a:r>
              <a:rPr lang="en-US" sz="2400" dirty="0" err="1" smtClean="0"/>
              <a:t>አመራር</a:t>
            </a:r>
            <a:r>
              <a:rPr lang="en-US" sz="2400" dirty="0" smtClean="0"/>
              <a:t> </a:t>
            </a:r>
            <a:r>
              <a:rPr lang="en-US" sz="2400" dirty="0" err="1" smtClean="0"/>
              <a:t>ሥርዓት</a:t>
            </a:r>
            <a:r>
              <a:rPr lang="en-US" sz="2400" dirty="0" smtClean="0"/>
              <a:t>  </a:t>
            </a:r>
            <a:r>
              <a:rPr lang="en-US" sz="2400" dirty="0" err="1" smtClean="0"/>
              <a:t>የግንባታ</a:t>
            </a:r>
            <a:r>
              <a:rPr lang="en-US" sz="2400" dirty="0" smtClean="0"/>
              <a:t> </a:t>
            </a:r>
            <a:r>
              <a:rPr lang="en-US" sz="2400" dirty="0" err="1" smtClean="0"/>
              <a:t>ደረጃዎች</a:t>
            </a:r>
            <a:r>
              <a:rPr lang="en-US" sz="2400" dirty="0" smtClean="0"/>
              <a:t> </a:t>
            </a:r>
            <a:r>
              <a:rPr lang="en-US" sz="2400" dirty="0" err="1" smtClean="0"/>
              <a:t>ሥራ</a:t>
            </a:r>
            <a:r>
              <a:rPr lang="en-US" sz="2400" dirty="0" smtClean="0"/>
              <a:t> </a:t>
            </a:r>
            <a:r>
              <a:rPr lang="en-US" sz="2400" dirty="0" err="1" smtClean="0"/>
              <a:t>ከተጠናቀቀ</a:t>
            </a:r>
            <a:r>
              <a:rPr lang="en-US" sz="2400" dirty="0" smtClean="0"/>
              <a:t> </a:t>
            </a:r>
            <a:r>
              <a:rPr lang="en-US" sz="2400" dirty="0" err="1" smtClean="0"/>
              <a:t>በኋላ</a:t>
            </a:r>
            <a:r>
              <a:rPr lang="en-US" sz="2400" dirty="0" smtClean="0"/>
              <a:t> </a:t>
            </a:r>
            <a:r>
              <a:rPr lang="en-US" sz="2400" dirty="0" err="1" smtClean="0"/>
              <a:t>የተዘጋጁትን</a:t>
            </a:r>
            <a:r>
              <a:rPr lang="en-US" sz="2400" dirty="0" smtClean="0"/>
              <a:t> </a:t>
            </a:r>
            <a:r>
              <a:rPr lang="en-US" sz="2400" dirty="0" err="1" smtClean="0"/>
              <a:t>ግቦችና</a:t>
            </a:r>
            <a:r>
              <a:rPr lang="en-US" sz="2400" dirty="0" smtClean="0"/>
              <a:t> </a:t>
            </a:r>
            <a:r>
              <a:rPr lang="en-US" sz="2400" dirty="0" err="1" smtClean="0"/>
              <a:t>ስትራቴጂዎች</a:t>
            </a:r>
            <a:r>
              <a:rPr lang="en-US" sz="2400" dirty="0" smtClean="0"/>
              <a:t> </a:t>
            </a:r>
            <a:r>
              <a:rPr lang="en-US" sz="2400" dirty="0" err="1" smtClean="0"/>
              <a:t>ተግባራዊ</a:t>
            </a:r>
            <a:r>
              <a:rPr lang="en-US" sz="2400" dirty="0" smtClean="0"/>
              <a:t> </a:t>
            </a:r>
            <a:r>
              <a:rPr lang="en-US" sz="2400" dirty="0" err="1" smtClean="0"/>
              <a:t>የማድረግ</a:t>
            </a:r>
            <a:r>
              <a:rPr lang="en-US" sz="2400" dirty="0" smtClean="0"/>
              <a:t> </a:t>
            </a:r>
            <a:r>
              <a:rPr lang="en-US" sz="2400" dirty="0" err="1" smtClean="0"/>
              <a:t>ሥራ</a:t>
            </a:r>
            <a:r>
              <a:rPr lang="en-US" sz="2400" dirty="0" smtClean="0"/>
              <a:t> </a:t>
            </a:r>
            <a:r>
              <a:rPr lang="en-US" sz="2400" dirty="0" err="1" smtClean="0"/>
              <a:t>ቀጣዩ</a:t>
            </a:r>
            <a:r>
              <a:rPr lang="en-US" sz="2400" dirty="0" smtClean="0"/>
              <a:t> </a:t>
            </a:r>
            <a:r>
              <a:rPr lang="en-US" sz="2400" dirty="0" err="1" smtClean="0"/>
              <a:t>አብይ</a:t>
            </a:r>
            <a:r>
              <a:rPr lang="en-US" sz="2400" dirty="0" smtClean="0"/>
              <a:t> </a:t>
            </a:r>
            <a:r>
              <a:rPr lang="en-US" sz="2400" dirty="0" err="1" smtClean="0"/>
              <a:t>ተግባር</a:t>
            </a:r>
            <a:r>
              <a:rPr lang="en-US" sz="2400" dirty="0" smtClean="0"/>
              <a:t> </a:t>
            </a:r>
            <a:r>
              <a:rPr lang="en-US" sz="2400" dirty="0" err="1" smtClean="0"/>
              <a:t>ነው</a:t>
            </a:r>
            <a:r>
              <a:rPr lang="en-US" sz="2400" dirty="0" smtClean="0"/>
              <a:t>፡፡ </a:t>
            </a:r>
            <a:r>
              <a:rPr lang="en-US" sz="2400" dirty="0" err="1" smtClean="0"/>
              <a:t>በተለይ</a:t>
            </a:r>
            <a:r>
              <a:rPr lang="en-US" sz="2400" dirty="0" smtClean="0"/>
              <a:t> </a:t>
            </a:r>
            <a:r>
              <a:rPr lang="en-US" sz="2400" dirty="0" err="1" smtClean="0"/>
              <a:t>ደረጃ</a:t>
            </a:r>
            <a:r>
              <a:rPr lang="en-US" sz="2400" dirty="0" smtClean="0"/>
              <a:t> </a:t>
            </a:r>
            <a:r>
              <a:rPr lang="en-US" sz="2400" dirty="0" err="1" smtClean="0"/>
              <a:t>ስምንት</a:t>
            </a:r>
            <a:r>
              <a:rPr lang="en-US" sz="2400" dirty="0" smtClean="0"/>
              <a:t>/Cascading/ </a:t>
            </a:r>
            <a:r>
              <a:rPr lang="en-US" sz="2400" dirty="0" err="1" smtClean="0"/>
              <a:t>ከፍተኛ</a:t>
            </a:r>
            <a:r>
              <a:rPr lang="en-US" sz="2400" dirty="0" smtClean="0"/>
              <a:t> </a:t>
            </a:r>
            <a:r>
              <a:rPr lang="en-US" sz="2400" dirty="0" err="1" smtClean="0"/>
              <a:t>ግምት</a:t>
            </a:r>
            <a:r>
              <a:rPr lang="en-US" sz="2400" dirty="0" smtClean="0"/>
              <a:t> </a:t>
            </a:r>
            <a:r>
              <a:rPr lang="en-US" sz="2400" dirty="0" err="1" smtClean="0"/>
              <a:t>የሚሰጠው</a:t>
            </a:r>
            <a:r>
              <a:rPr lang="en-US" sz="2400" dirty="0" smtClean="0"/>
              <a:t> </a:t>
            </a:r>
            <a:r>
              <a:rPr lang="en-US" sz="2400" dirty="0" err="1" smtClean="0"/>
              <a:t>ተግባር</a:t>
            </a:r>
            <a:r>
              <a:rPr lang="en-US" sz="2400" dirty="0" smtClean="0"/>
              <a:t> </a:t>
            </a:r>
            <a:r>
              <a:rPr lang="en-US" sz="2400" dirty="0" err="1" smtClean="0"/>
              <a:t>ይሆናል</a:t>
            </a:r>
            <a:r>
              <a:rPr lang="en-US" sz="2400" dirty="0" smtClean="0"/>
              <a:t>፡፡</a:t>
            </a:r>
          </a:p>
          <a:p>
            <a:pPr marL="0" indent="0" algn="just" eaLnBrk="1" fontAlgn="auto" hangingPunct="1">
              <a:spcAft>
                <a:spcPts val="0"/>
              </a:spcAft>
              <a:buFont typeface="Wingdings 2"/>
              <a:buNone/>
              <a:defRPr/>
            </a:pPr>
            <a:endParaRPr lang="en-US" sz="800" dirty="0" smtClean="0"/>
          </a:p>
          <a:p>
            <a:pPr marL="0" indent="0" algn="ctr" eaLnBrk="1" fontAlgn="auto" hangingPunct="1">
              <a:spcAft>
                <a:spcPts val="0"/>
              </a:spcAft>
              <a:buFont typeface="Wingdings 2"/>
              <a:buNone/>
              <a:defRPr/>
            </a:pPr>
            <a:r>
              <a:rPr lang="en-US" sz="2400" b="1" dirty="0" smtClean="0"/>
              <a:t>1.</a:t>
            </a:r>
            <a:r>
              <a:rPr lang="en-US" sz="2400" b="1" dirty="0" smtClean="0">
                <a:solidFill>
                  <a:schemeClr val="accent2">
                    <a:lumMod val="75000"/>
                  </a:schemeClr>
                </a:solidFill>
              </a:rPr>
              <a:t> </a:t>
            </a:r>
            <a:r>
              <a:rPr lang="en-US" sz="2400" b="1" dirty="0" err="1" smtClean="0"/>
              <a:t>ስትራቴጂን</a:t>
            </a:r>
            <a:r>
              <a:rPr lang="en-US" sz="2400" b="1" dirty="0" smtClean="0"/>
              <a:t> </a:t>
            </a:r>
            <a:r>
              <a:rPr lang="en-US" sz="2400" b="1" dirty="0" err="1" smtClean="0"/>
              <a:t>ወደ</a:t>
            </a:r>
            <a:r>
              <a:rPr lang="en-US" sz="2400" b="1" dirty="0" smtClean="0"/>
              <a:t> </a:t>
            </a:r>
            <a:r>
              <a:rPr lang="en-US" sz="2400" b="1" dirty="0" err="1" smtClean="0"/>
              <a:t>ፈጻሚ</a:t>
            </a:r>
            <a:r>
              <a:rPr lang="en-US" sz="2400" b="1" dirty="0" smtClean="0"/>
              <a:t> </a:t>
            </a:r>
            <a:r>
              <a:rPr lang="en-US" sz="2400" b="1" dirty="0" err="1" smtClean="0"/>
              <a:t>አካላት</a:t>
            </a:r>
            <a:r>
              <a:rPr lang="en-US" sz="2400" b="1" dirty="0" smtClean="0"/>
              <a:t> </a:t>
            </a:r>
            <a:r>
              <a:rPr lang="en-US" sz="2400" b="1" dirty="0" err="1" smtClean="0"/>
              <a:t>የማውረድ</a:t>
            </a:r>
            <a:r>
              <a:rPr lang="en-US" sz="2400" b="1" dirty="0" smtClean="0"/>
              <a:t> </a:t>
            </a:r>
            <a:r>
              <a:rPr lang="en-US" sz="2400" b="1" dirty="0" err="1" smtClean="0"/>
              <a:t>ምንነት</a:t>
            </a:r>
            <a:endParaRPr lang="en-US" sz="2400" b="1" dirty="0" smtClean="0"/>
          </a:p>
          <a:p>
            <a:pPr marL="274320" indent="-274320" algn="just" eaLnBrk="1" fontAlgn="auto" hangingPunct="1">
              <a:spcAft>
                <a:spcPts val="0"/>
              </a:spcAft>
              <a:buFont typeface="Wingdings" pitchFamily="2" charset="2"/>
              <a:buChar char="ü"/>
              <a:defRPr/>
            </a:pPr>
            <a:r>
              <a:rPr lang="en-US" sz="2400" dirty="0" err="1" smtClean="0"/>
              <a:t>ስትራቴጂን</a:t>
            </a:r>
            <a:r>
              <a:rPr lang="en-US" sz="2400" dirty="0" smtClean="0"/>
              <a:t> </a:t>
            </a:r>
            <a:r>
              <a:rPr lang="en-US" sz="2400" dirty="0" err="1" smtClean="0"/>
              <a:t>በየደረጃው</a:t>
            </a:r>
            <a:r>
              <a:rPr lang="en-US" sz="2400" dirty="0" smtClean="0"/>
              <a:t> </a:t>
            </a:r>
            <a:r>
              <a:rPr lang="en-US" sz="2400" dirty="0" err="1" smtClean="0"/>
              <a:t>ላሉ</a:t>
            </a:r>
            <a:r>
              <a:rPr lang="en-US" sz="2400" dirty="0" smtClean="0"/>
              <a:t> </a:t>
            </a:r>
            <a:r>
              <a:rPr lang="en-US" sz="2400" dirty="0" err="1" smtClean="0"/>
              <a:t>አካላት</a:t>
            </a:r>
            <a:r>
              <a:rPr lang="en-US" sz="2400" dirty="0" smtClean="0"/>
              <a:t> </a:t>
            </a:r>
            <a:r>
              <a:rPr lang="en-US" sz="2400" dirty="0" err="1" smtClean="0"/>
              <a:t>ማውረድ</a:t>
            </a:r>
            <a:r>
              <a:rPr lang="en-US" sz="2400" dirty="0" smtClean="0"/>
              <a:t> </a:t>
            </a:r>
            <a:r>
              <a:rPr lang="en-US" sz="2400" dirty="0" err="1" smtClean="0"/>
              <a:t>ሲባል</a:t>
            </a:r>
            <a:r>
              <a:rPr lang="en-US" sz="2400" dirty="0" smtClean="0"/>
              <a:t> </a:t>
            </a:r>
            <a:r>
              <a:rPr lang="en-US" sz="2400" dirty="0" err="1" smtClean="0">
                <a:solidFill>
                  <a:srgbClr val="7030A0"/>
                </a:solidFill>
              </a:rPr>
              <a:t>የተቋሙን</a:t>
            </a:r>
            <a:r>
              <a:rPr lang="en-US" sz="2400" dirty="0" smtClean="0">
                <a:solidFill>
                  <a:srgbClr val="7030A0"/>
                </a:solidFill>
              </a:rPr>
              <a:t> </a:t>
            </a:r>
            <a:r>
              <a:rPr lang="en-US" sz="2400" dirty="0" err="1" smtClean="0">
                <a:solidFill>
                  <a:srgbClr val="7030A0"/>
                </a:solidFill>
              </a:rPr>
              <a:t>ስትራቴጂ</a:t>
            </a:r>
            <a:r>
              <a:rPr lang="en-US" sz="2400" dirty="0" smtClean="0">
                <a:solidFill>
                  <a:srgbClr val="7030A0"/>
                </a:solidFill>
              </a:rPr>
              <a:t> </a:t>
            </a:r>
            <a:r>
              <a:rPr lang="en-US" sz="2400" dirty="0" err="1" smtClean="0">
                <a:solidFill>
                  <a:srgbClr val="7030A0"/>
                </a:solidFill>
              </a:rPr>
              <a:t>ሁሉም</a:t>
            </a:r>
            <a:r>
              <a:rPr lang="en-US" sz="2400" dirty="0" smtClean="0">
                <a:solidFill>
                  <a:srgbClr val="7030A0"/>
                </a:solidFill>
              </a:rPr>
              <a:t> </a:t>
            </a:r>
            <a:r>
              <a:rPr lang="en-US" sz="2400" dirty="0" err="1" smtClean="0">
                <a:solidFill>
                  <a:srgbClr val="7030A0"/>
                </a:solidFill>
              </a:rPr>
              <a:t>ፈፃሚ</a:t>
            </a:r>
            <a:r>
              <a:rPr lang="en-US" sz="2400" dirty="0" smtClean="0">
                <a:solidFill>
                  <a:srgbClr val="7030A0"/>
                </a:solidFill>
              </a:rPr>
              <a:t> </a:t>
            </a:r>
            <a:r>
              <a:rPr lang="en-US" sz="2400" dirty="0" err="1" smtClean="0">
                <a:solidFill>
                  <a:srgbClr val="7030A0"/>
                </a:solidFill>
              </a:rPr>
              <a:t>አካላት</a:t>
            </a:r>
            <a:r>
              <a:rPr lang="en-US" sz="2400" dirty="0" smtClean="0">
                <a:solidFill>
                  <a:srgbClr val="7030A0"/>
                </a:solidFill>
              </a:rPr>
              <a:t> </a:t>
            </a:r>
            <a:r>
              <a:rPr lang="en-US" sz="2400" dirty="0" err="1" smtClean="0">
                <a:solidFill>
                  <a:srgbClr val="7030A0"/>
                </a:solidFill>
              </a:rPr>
              <a:t>ተገንዝበውት</a:t>
            </a:r>
            <a:r>
              <a:rPr lang="en-US" sz="2400" dirty="0" smtClean="0">
                <a:solidFill>
                  <a:srgbClr val="7030A0"/>
                </a:solidFill>
              </a:rPr>
              <a:t> </a:t>
            </a:r>
            <a:r>
              <a:rPr lang="en-US" sz="2400" dirty="0" err="1" smtClean="0">
                <a:solidFill>
                  <a:srgbClr val="7030A0"/>
                </a:solidFill>
              </a:rPr>
              <a:t>የዕለት</a:t>
            </a:r>
            <a:r>
              <a:rPr lang="en-US" sz="2400" dirty="0" smtClean="0">
                <a:solidFill>
                  <a:srgbClr val="7030A0"/>
                </a:solidFill>
              </a:rPr>
              <a:t> </a:t>
            </a:r>
            <a:r>
              <a:rPr lang="en-US" sz="2400" dirty="0" err="1" smtClean="0">
                <a:solidFill>
                  <a:srgbClr val="7030A0"/>
                </a:solidFill>
              </a:rPr>
              <a:t>ተዕለት</a:t>
            </a:r>
            <a:r>
              <a:rPr lang="en-US" sz="2400" dirty="0" smtClean="0">
                <a:solidFill>
                  <a:srgbClr val="7030A0"/>
                </a:solidFill>
              </a:rPr>
              <a:t> </a:t>
            </a:r>
            <a:r>
              <a:rPr lang="en-US" sz="2400" dirty="0" err="1" smtClean="0">
                <a:solidFill>
                  <a:srgbClr val="7030A0"/>
                </a:solidFill>
              </a:rPr>
              <a:t>ሥራቸው</a:t>
            </a:r>
            <a:r>
              <a:rPr lang="en-US" sz="2400" dirty="0" smtClean="0">
                <a:solidFill>
                  <a:srgbClr val="7030A0"/>
                </a:solidFill>
              </a:rPr>
              <a:t> </a:t>
            </a:r>
            <a:r>
              <a:rPr lang="en-US" sz="2400" dirty="0" err="1" smtClean="0">
                <a:solidFill>
                  <a:srgbClr val="7030A0"/>
                </a:solidFill>
              </a:rPr>
              <a:t>እንዲያደርጉት</a:t>
            </a:r>
            <a:r>
              <a:rPr lang="en-US" sz="2400" dirty="0" smtClean="0">
                <a:solidFill>
                  <a:srgbClr val="7030A0"/>
                </a:solidFill>
              </a:rPr>
              <a:t> </a:t>
            </a:r>
            <a:r>
              <a:rPr lang="en-US" sz="2400" dirty="0" err="1" smtClean="0">
                <a:solidFill>
                  <a:srgbClr val="7030A0"/>
                </a:solidFill>
              </a:rPr>
              <a:t>ማስቻል</a:t>
            </a:r>
            <a:r>
              <a:rPr lang="en-US" sz="2400" dirty="0" smtClean="0">
                <a:solidFill>
                  <a:srgbClr val="7030A0"/>
                </a:solidFill>
              </a:rPr>
              <a:t> </a:t>
            </a:r>
            <a:r>
              <a:rPr lang="en-US" sz="2400" dirty="0" err="1" smtClean="0">
                <a:solidFill>
                  <a:srgbClr val="7030A0"/>
                </a:solidFill>
              </a:rPr>
              <a:t>ነው</a:t>
            </a:r>
            <a:r>
              <a:rPr lang="en-US" sz="2400" dirty="0" smtClean="0">
                <a:solidFill>
                  <a:srgbClr val="7030A0"/>
                </a:solidFill>
              </a:rPr>
              <a:t>፡፡ </a:t>
            </a:r>
          </a:p>
          <a:p>
            <a:pPr marL="274320" indent="-274320" algn="just" eaLnBrk="1" fontAlgn="auto" hangingPunct="1">
              <a:spcAft>
                <a:spcPts val="0"/>
              </a:spcAft>
              <a:buFont typeface="Wingdings" pitchFamily="2" charset="2"/>
              <a:buChar char="ü"/>
              <a:defRPr/>
            </a:pPr>
            <a:r>
              <a:rPr lang="en-US" sz="2400" dirty="0" err="1" smtClean="0"/>
              <a:t>በየደረጃው</a:t>
            </a:r>
            <a:r>
              <a:rPr lang="en-US" sz="2400" dirty="0" smtClean="0"/>
              <a:t> </a:t>
            </a:r>
            <a:r>
              <a:rPr lang="en-US" sz="2400" dirty="0" err="1" smtClean="0"/>
              <a:t>የሚገኙ</a:t>
            </a:r>
            <a:r>
              <a:rPr lang="en-US" sz="2400" dirty="0" smtClean="0"/>
              <a:t> </a:t>
            </a:r>
            <a:r>
              <a:rPr lang="en-US" sz="2400" dirty="0" err="1" smtClean="0"/>
              <a:t>አካላት</a:t>
            </a:r>
            <a:r>
              <a:rPr lang="en-US" sz="2400" dirty="0" smtClean="0"/>
              <a:t> </a:t>
            </a:r>
            <a:r>
              <a:rPr lang="en-US" sz="2400" dirty="0" err="1" smtClean="0">
                <a:solidFill>
                  <a:srgbClr val="FF0000"/>
                </a:solidFill>
              </a:rPr>
              <a:t>ለስትራቴጂው</a:t>
            </a:r>
            <a:r>
              <a:rPr lang="en-US" sz="2400" dirty="0" smtClean="0">
                <a:solidFill>
                  <a:srgbClr val="FF0000"/>
                </a:solidFill>
              </a:rPr>
              <a:t> </a:t>
            </a:r>
            <a:r>
              <a:rPr lang="en-US" sz="2400" dirty="0" err="1" smtClean="0">
                <a:solidFill>
                  <a:srgbClr val="FF0000"/>
                </a:solidFill>
              </a:rPr>
              <a:t>ስኬታማነት</a:t>
            </a:r>
            <a:r>
              <a:rPr lang="en-US" sz="2400" dirty="0" smtClean="0">
                <a:solidFill>
                  <a:srgbClr val="FF0000"/>
                </a:solidFill>
              </a:rPr>
              <a:t> </a:t>
            </a:r>
            <a:r>
              <a:rPr lang="en-US" sz="2400" dirty="0" err="1" smtClean="0"/>
              <a:t>የበኩላቸውን</a:t>
            </a:r>
            <a:r>
              <a:rPr lang="en-US" sz="2400" dirty="0" smtClean="0"/>
              <a:t> </a:t>
            </a:r>
            <a:r>
              <a:rPr lang="en-US" sz="2400" dirty="0" err="1" smtClean="0"/>
              <a:t>ድርሻ</a:t>
            </a:r>
            <a:r>
              <a:rPr lang="en-US" sz="2400" dirty="0" smtClean="0"/>
              <a:t> </a:t>
            </a:r>
            <a:r>
              <a:rPr lang="en-US" sz="2400" dirty="0" err="1" smtClean="0"/>
              <a:t>ሊያበረክቱ</a:t>
            </a:r>
            <a:r>
              <a:rPr lang="en-US" sz="2400" dirty="0" smtClean="0"/>
              <a:t> </a:t>
            </a:r>
            <a:r>
              <a:rPr lang="en-US" sz="2400" dirty="0" err="1" smtClean="0"/>
              <a:t>ይችሉ</a:t>
            </a:r>
            <a:r>
              <a:rPr lang="en-US" sz="2400" dirty="0" smtClean="0"/>
              <a:t> </a:t>
            </a:r>
            <a:r>
              <a:rPr lang="en-US" sz="2400" dirty="0" err="1" smtClean="0"/>
              <a:t>ዘንድ</a:t>
            </a:r>
            <a:r>
              <a:rPr lang="en-US" sz="2400" dirty="0" smtClean="0"/>
              <a:t> </a:t>
            </a:r>
            <a:r>
              <a:rPr lang="en-US" sz="2400" dirty="0" err="1" smtClean="0">
                <a:solidFill>
                  <a:schemeClr val="accent1">
                    <a:lumMod val="50000"/>
                  </a:schemeClr>
                </a:solidFill>
              </a:rPr>
              <a:t>ስለስትራቴጂው</a:t>
            </a:r>
            <a:r>
              <a:rPr lang="en-US" sz="2400" dirty="0" smtClean="0">
                <a:solidFill>
                  <a:schemeClr val="accent1">
                    <a:lumMod val="50000"/>
                  </a:schemeClr>
                </a:solidFill>
              </a:rPr>
              <a:t> </a:t>
            </a:r>
            <a:r>
              <a:rPr lang="en-US" sz="2400" dirty="0" err="1" smtClean="0">
                <a:solidFill>
                  <a:schemeClr val="accent1">
                    <a:lumMod val="50000"/>
                  </a:schemeClr>
                </a:solidFill>
              </a:rPr>
              <a:t>ሙሉ</a:t>
            </a:r>
            <a:r>
              <a:rPr lang="en-US" sz="2400" dirty="0" smtClean="0">
                <a:solidFill>
                  <a:schemeClr val="accent1">
                    <a:lumMod val="50000"/>
                  </a:schemeClr>
                </a:solidFill>
              </a:rPr>
              <a:t> </a:t>
            </a:r>
            <a:r>
              <a:rPr lang="en-US" sz="2400" dirty="0" err="1" smtClean="0">
                <a:solidFill>
                  <a:schemeClr val="accent1">
                    <a:lumMod val="50000"/>
                  </a:schemeClr>
                </a:solidFill>
              </a:rPr>
              <a:t>ግንዛቤ</a:t>
            </a:r>
            <a:r>
              <a:rPr lang="en-US" sz="2400" dirty="0" smtClean="0">
                <a:solidFill>
                  <a:schemeClr val="accent1">
                    <a:lumMod val="50000"/>
                  </a:schemeClr>
                </a:solidFill>
              </a:rPr>
              <a:t> </a:t>
            </a:r>
            <a:r>
              <a:rPr lang="en-US" sz="2400" dirty="0" err="1" smtClean="0">
                <a:solidFill>
                  <a:schemeClr val="accent1">
                    <a:lumMod val="50000"/>
                  </a:schemeClr>
                </a:solidFill>
              </a:rPr>
              <a:t>መፍጠርን</a:t>
            </a:r>
            <a:r>
              <a:rPr lang="en-US" sz="2400" dirty="0" smtClean="0">
                <a:solidFill>
                  <a:schemeClr val="accent1">
                    <a:lumMod val="50000"/>
                  </a:schemeClr>
                </a:solidFill>
              </a:rPr>
              <a:t>፣ </a:t>
            </a:r>
            <a:r>
              <a:rPr lang="en-US" sz="2400" dirty="0" err="1" smtClean="0">
                <a:solidFill>
                  <a:schemeClr val="accent1">
                    <a:lumMod val="50000"/>
                  </a:schemeClr>
                </a:solidFill>
              </a:rPr>
              <a:t>ስትራቴጂውን</a:t>
            </a:r>
            <a:r>
              <a:rPr lang="en-US" sz="2400" dirty="0" smtClean="0">
                <a:solidFill>
                  <a:schemeClr val="accent1">
                    <a:lumMod val="50000"/>
                  </a:schemeClr>
                </a:solidFill>
              </a:rPr>
              <a:t> </a:t>
            </a:r>
            <a:r>
              <a:rPr lang="en-US" sz="2400" dirty="0" err="1" smtClean="0">
                <a:solidFill>
                  <a:schemeClr val="accent1">
                    <a:lumMod val="50000"/>
                  </a:schemeClr>
                </a:solidFill>
              </a:rPr>
              <a:t>ሲወስዱ</a:t>
            </a:r>
            <a:r>
              <a:rPr lang="en-US" sz="2400" dirty="0" smtClean="0">
                <a:solidFill>
                  <a:schemeClr val="accent1">
                    <a:lumMod val="50000"/>
                  </a:schemeClr>
                </a:solidFill>
              </a:rPr>
              <a:t> </a:t>
            </a:r>
            <a:r>
              <a:rPr lang="en-US" sz="2400" dirty="0" err="1" smtClean="0">
                <a:solidFill>
                  <a:schemeClr val="accent1">
                    <a:lumMod val="50000"/>
                  </a:schemeClr>
                </a:solidFill>
              </a:rPr>
              <a:t>ስትራቴጂያዊ</a:t>
            </a:r>
            <a:r>
              <a:rPr lang="en-US" sz="2400" dirty="0" smtClean="0">
                <a:solidFill>
                  <a:schemeClr val="accent1">
                    <a:lumMod val="50000"/>
                  </a:schemeClr>
                </a:solidFill>
              </a:rPr>
              <a:t> </a:t>
            </a:r>
            <a:r>
              <a:rPr lang="en-US" sz="2400" dirty="0" err="1" smtClean="0">
                <a:solidFill>
                  <a:schemeClr val="accent1">
                    <a:lumMod val="50000"/>
                  </a:schemeClr>
                </a:solidFill>
              </a:rPr>
              <a:t>ትስስሩን</a:t>
            </a:r>
            <a:r>
              <a:rPr lang="en-US" sz="2400" dirty="0" smtClean="0">
                <a:solidFill>
                  <a:schemeClr val="accent1">
                    <a:lumMod val="50000"/>
                  </a:schemeClr>
                </a:solidFill>
              </a:rPr>
              <a:t> </a:t>
            </a:r>
            <a:r>
              <a:rPr lang="en-US" sz="2400" dirty="0" err="1" smtClean="0">
                <a:solidFill>
                  <a:schemeClr val="accent1">
                    <a:lumMod val="50000"/>
                  </a:schemeClr>
                </a:solidFill>
              </a:rPr>
              <a:t>ጠብቀው</a:t>
            </a:r>
            <a:r>
              <a:rPr lang="en-US" sz="2400" dirty="0" smtClean="0">
                <a:solidFill>
                  <a:schemeClr val="accent1">
                    <a:lumMod val="50000"/>
                  </a:schemeClr>
                </a:solidFill>
              </a:rPr>
              <a:t> </a:t>
            </a:r>
            <a:r>
              <a:rPr lang="en-US" sz="2400" dirty="0" err="1" smtClean="0">
                <a:solidFill>
                  <a:schemeClr val="accent1">
                    <a:lumMod val="50000"/>
                  </a:schemeClr>
                </a:solidFill>
              </a:rPr>
              <a:t>ለስኬታማነቱም</a:t>
            </a:r>
            <a:r>
              <a:rPr lang="en-US" sz="2400" dirty="0" smtClean="0">
                <a:solidFill>
                  <a:schemeClr val="accent1">
                    <a:lumMod val="50000"/>
                  </a:schemeClr>
                </a:solidFill>
              </a:rPr>
              <a:t> </a:t>
            </a:r>
            <a:r>
              <a:rPr lang="en-US" sz="2400" dirty="0" err="1" smtClean="0">
                <a:solidFill>
                  <a:schemeClr val="accent1">
                    <a:lumMod val="50000"/>
                  </a:schemeClr>
                </a:solidFill>
              </a:rPr>
              <a:t>ከፍተኛ</a:t>
            </a:r>
            <a:r>
              <a:rPr lang="en-US" sz="2400" dirty="0" smtClean="0">
                <a:solidFill>
                  <a:schemeClr val="accent1">
                    <a:lumMod val="50000"/>
                  </a:schemeClr>
                </a:solidFill>
              </a:rPr>
              <a:t> </a:t>
            </a:r>
            <a:r>
              <a:rPr lang="en-US" sz="2400" dirty="0" err="1" smtClean="0">
                <a:solidFill>
                  <a:schemeClr val="accent1">
                    <a:lumMod val="50000"/>
                  </a:schemeClr>
                </a:solidFill>
              </a:rPr>
              <a:t>አስተዋፅኦ</a:t>
            </a:r>
            <a:r>
              <a:rPr lang="en-US" sz="2400" dirty="0" smtClean="0">
                <a:solidFill>
                  <a:schemeClr val="accent1">
                    <a:lumMod val="50000"/>
                  </a:schemeClr>
                </a:solidFill>
              </a:rPr>
              <a:t> </a:t>
            </a:r>
            <a:r>
              <a:rPr lang="en-US" sz="2400" dirty="0" err="1" smtClean="0">
                <a:solidFill>
                  <a:schemeClr val="accent1">
                    <a:lumMod val="50000"/>
                  </a:schemeClr>
                </a:solidFill>
              </a:rPr>
              <a:t>የሚያደርጉ</a:t>
            </a:r>
            <a:r>
              <a:rPr lang="en-US" sz="2400" dirty="0" smtClean="0">
                <a:solidFill>
                  <a:schemeClr val="accent1">
                    <a:lumMod val="50000"/>
                  </a:schemeClr>
                </a:solidFill>
              </a:rPr>
              <a:t> </a:t>
            </a:r>
            <a:r>
              <a:rPr lang="en-US" sz="2400" dirty="0" err="1" smtClean="0">
                <a:solidFill>
                  <a:schemeClr val="accent1">
                    <a:lumMod val="50000"/>
                  </a:schemeClr>
                </a:solidFill>
              </a:rPr>
              <a:t>መሆናቸውን</a:t>
            </a:r>
            <a:r>
              <a:rPr lang="en-US" sz="2400" dirty="0" smtClean="0">
                <a:solidFill>
                  <a:schemeClr val="accent1">
                    <a:lumMod val="50000"/>
                  </a:schemeClr>
                </a:solidFill>
              </a:rPr>
              <a:t> </a:t>
            </a:r>
            <a:r>
              <a:rPr lang="en-US" sz="2400" dirty="0" err="1" smtClean="0">
                <a:solidFill>
                  <a:schemeClr val="accent1">
                    <a:lumMod val="50000"/>
                  </a:schemeClr>
                </a:solidFill>
              </a:rPr>
              <a:t>ማረጋገጥ</a:t>
            </a:r>
            <a:r>
              <a:rPr lang="en-US" sz="2400" dirty="0" smtClean="0">
                <a:solidFill>
                  <a:schemeClr val="accent1">
                    <a:lumMod val="50000"/>
                  </a:schemeClr>
                </a:solidFill>
              </a:rPr>
              <a:t> </a:t>
            </a:r>
            <a:r>
              <a:rPr lang="en-US" sz="2400" dirty="0" err="1" smtClean="0">
                <a:solidFill>
                  <a:schemeClr val="accent1">
                    <a:lumMod val="50000"/>
                  </a:schemeClr>
                </a:solidFill>
              </a:rPr>
              <a:t>ያጠቃልላል</a:t>
            </a:r>
            <a:r>
              <a:rPr lang="en-US" sz="2400" dirty="0" smtClean="0">
                <a:solidFill>
                  <a:schemeClr val="accent1">
                    <a:lumMod val="50000"/>
                  </a:schemeClr>
                </a:solidFill>
              </a:rPr>
              <a:t>፡፡</a:t>
            </a:r>
          </a:p>
          <a:p>
            <a:pPr marL="274320" indent="-274320" algn="just" eaLnBrk="1" fontAlgn="auto" hangingPunct="1">
              <a:spcAft>
                <a:spcPts val="0"/>
              </a:spcAft>
              <a:buFont typeface="Wingdings" pitchFamily="2" charset="2"/>
              <a:buChar char="ü"/>
              <a:defRPr/>
            </a:pPr>
            <a:r>
              <a:rPr lang="en-US" sz="2400" dirty="0" err="1" smtClean="0">
                <a:solidFill>
                  <a:srgbClr val="FF0000"/>
                </a:solidFill>
              </a:rPr>
              <a:t>ስትራቴጂ</a:t>
            </a:r>
            <a:r>
              <a:rPr lang="en-US" sz="2400" dirty="0" smtClean="0">
                <a:solidFill>
                  <a:srgbClr val="FF0000"/>
                </a:solidFill>
              </a:rPr>
              <a:t> </a:t>
            </a:r>
            <a:r>
              <a:rPr lang="en-US" sz="2400" dirty="0" err="1" smtClean="0">
                <a:solidFill>
                  <a:srgbClr val="FF0000"/>
                </a:solidFill>
              </a:rPr>
              <a:t>በየደረጃው</a:t>
            </a:r>
            <a:r>
              <a:rPr lang="en-US" sz="2400" dirty="0" smtClean="0">
                <a:solidFill>
                  <a:srgbClr val="FF0000"/>
                </a:solidFill>
              </a:rPr>
              <a:t> </a:t>
            </a:r>
            <a:r>
              <a:rPr lang="en-US" sz="2400" dirty="0" err="1" smtClean="0">
                <a:solidFill>
                  <a:srgbClr val="FF0000"/>
                </a:solidFill>
              </a:rPr>
              <a:t>ላሉ</a:t>
            </a:r>
            <a:r>
              <a:rPr lang="en-US" sz="2400" dirty="0" smtClean="0">
                <a:solidFill>
                  <a:srgbClr val="FF0000"/>
                </a:solidFill>
              </a:rPr>
              <a:t> </a:t>
            </a:r>
            <a:r>
              <a:rPr lang="en-US" sz="2400" dirty="0" err="1" smtClean="0">
                <a:solidFill>
                  <a:srgbClr val="FF0000"/>
                </a:solidFill>
              </a:rPr>
              <a:t>አካላት</a:t>
            </a:r>
            <a:r>
              <a:rPr lang="en-US" sz="2400" dirty="0" smtClean="0">
                <a:solidFill>
                  <a:srgbClr val="FF0000"/>
                </a:solidFill>
              </a:rPr>
              <a:t> </a:t>
            </a:r>
            <a:r>
              <a:rPr lang="en-US" sz="2400" dirty="0" err="1" smtClean="0">
                <a:solidFill>
                  <a:srgbClr val="FF0000"/>
                </a:solidFill>
              </a:rPr>
              <a:t>የሚወርደው</a:t>
            </a:r>
            <a:r>
              <a:rPr lang="en-US" sz="2400" dirty="0" smtClean="0">
                <a:solidFill>
                  <a:srgbClr val="FF0000"/>
                </a:solidFill>
              </a:rPr>
              <a:t> </a:t>
            </a:r>
            <a:r>
              <a:rPr lang="en-US" sz="2400" dirty="0" err="1" smtClean="0">
                <a:solidFill>
                  <a:srgbClr val="FF0000"/>
                </a:solidFill>
              </a:rPr>
              <a:t>በስትራቴጂያዊ</a:t>
            </a:r>
            <a:r>
              <a:rPr lang="en-US" sz="2400" dirty="0" smtClean="0">
                <a:solidFill>
                  <a:srgbClr val="FF0000"/>
                </a:solidFill>
              </a:rPr>
              <a:t> </a:t>
            </a:r>
            <a:r>
              <a:rPr lang="en-US" sz="2400" dirty="0" err="1" smtClean="0">
                <a:solidFill>
                  <a:srgbClr val="FF0000"/>
                </a:solidFill>
              </a:rPr>
              <a:t>ግቦች</a:t>
            </a:r>
            <a:r>
              <a:rPr lang="en-US" sz="2400" dirty="0" smtClean="0">
                <a:solidFill>
                  <a:srgbClr val="FF0000"/>
                </a:solidFill>
              </a:rPr>
              <a:t> </a:t>
            </a:r>
            <a:r>
              <a:rPr lang="en-US" sz="2400" dirty="0" err="1" smtClean="0">
                <a:solidFill>
                  <a:srgbClr val="FF0000"/>
                </a:solidFill>
              </a:rPr>
              <a:t>አማካይነት</a:t>
            </a:r>
            <a:r>
              <a:rPr lang="en-US" sz="2400" dirty="0" smtClean="0">
                <a:solidFill>
                  <a:srgbClr val="FF0000"/>
                </a:solidFill>
              </a:rPr>
              <a:t> </a:t>
            </a:r>
            <a:r>
              <a:rPr lang="en-US" sz="2400" dirty="0" err="1" smtClean="0">
                <a:solidFill>
                  <a:srgbClr val="FF0000"/>
                </a:solidFill>
              </a:rPr>
              <a:t>ነው</a:t>
            </a:r>
            <a:r>
              <a:rPr lang="en-US" sz="2400" dirty="0" smtClean="0">
                <a:solidFill>
                  <a:srgbClr val="FF0000"/>
                </a:solidFill>
              </a:rPr>
              <a:t>፡፡</a:t>
            </a:r>
            <a:r>
              <a:rPr lang="en-US" sz="2400" dirty="0" smtClean="0"/>
              <a:t> </a:t>
            </a:r>
            <a:r>
              <a:rPr lang="en-US" sz="2400" dirty="0" err="1" smtClean="0"/>
              <a:t>ስትራቴጂን</a:t>
            </a:r>
            <a:r>
              <a:rPr lang="en-US" sz="2400" dirty="0" smtClean="0"/>
              <a:t> </a:t>
            </a:r>
            <a:r>
              <a:rPr lang="en-US" sz="2400" dirty="0" err="1" smtClean="0"/>
              <a:t>የሚያወርደው</a:t>
            </a:r>
            <a:r>
              <a:rPr lang="en-US" sz="2400" dirty="0" smtClean="0"/>
              <a:t> </a:t>
            </a:r>
            <a:r>
              <a:rPr lang="en-US" sz="2400" dirty="0" err="1" smtClean="0"/>
              <a:t>አካል</a:t>
            </a:r>
            <a:r>
              <a:rPr lang="en-US" sz="2400" dirty="0" smtClean="0"/>
              <a:t> /</a:t>
            </a:r>
            <a:r>
              <a:rPr lang="en-US" sz="2400" dirty="0" err="1" smtClean="0">
                <a:solidFill>
                  <a:srgbClr val="FF0000"/>
                </a:solidFill>
              </a:rPr>
              <a:t>የካስኬዲንግ</a:t>
            </a:r>
            <a:r>
              <a:rPr lang="en-US" sz="2400" dirty="0" smtClean="0">
                <a:solidFill>
                  <a:srgbClr val="FF0000"/>
                </a:solidFill>
              </a:rPr>
              <a:t> </a:t>
            </a:r>
            <a:r>
              <a:rPr lang="en-US" sz="2400" dirty="0" err="1" smtClean="0">
                <a:solidFill>
                  <a:srgbClr val="FF0000"/>
                </a:solidFill>
              </a:rPr>
              <a:t>ቡድን</a:t>
            </a:r>
            <a:r>
              <a:rPr lang="en-US" sz="2400" dirty="0" smtClean="0"/>
              <a:t>/ </a:t>
            </a:r>
            <a:r>
              <a:rPr lang="en-US" sz="2400" dirty="0" err="1" smtClean="0"/>
              <a:t>የተቋሙን</a:t>
            </a:r>
            <a:r>
              <a:rPr lang="en-US" sz="2400" dirty="0" smtClean="0"/>
              <a:t> </a:t>
            </a:r>
            <a:r>
              <a:rPr lang="en-US" sz="2400" dirty="0" err="1" smtClean="0"/>
              <a:t>ስትራቴጂያዊ</a:t>
            </a:r>
            <a:r>
              <a:rPr lang="en-US" sz="2400" dirty="0" smtClean="0"/>
              <a:t> </a:t>
            </a:r>
            <a:r>
              <a:rPr lang="en-US" sz="2400" dirty="0" err="1" smtClean="0"/>
              <a:t>ግቦች</a:t>
            </a:r>
            <a:r>
              <a:rPr lang="en-US" sz="2400" dirty="0" smtClean="0"/>
              <a:t> </a:t>
            </a:r>
            <a:r>
              <a:rPr lang="en-US" sz="2400" dirty="0" err="1" smtClean="0"/>
              <a:t>መሠረት</a:t>
            </a:r>
            <a:r>
              <a:rPr lang="en-US" sz="2400" dirty="0" smtClean="0"/>
              <a:t> </a:t>
            </a:r>
            <a:r>
              <a:rPr lang="en-US" sz="2400" dirty="0" err="1" smtClean="0"/>
              <a:t>በማድረግ</a:t>
            </a:r>
            <a:r>
              <a:rPr lang="en-US" sz="2400" dirty="0" smtClean="0"/>
              <a:t> </a:t>
            </a:r>
            <a:r>
              <a:rPr lang="en-US" sz="2400" dirty="0" err="1" smtClean="0"/>
              <a:t>ለሚያዘጋጃቸው</a:t>
            </a:r>
            <a:r>
              <a:rPr lang="en-US" sz="2400" dirty="0" smtClean="0"/>
              <a:t> </a:t>
            </a:r>
            <a:r>
              <a:rPr lang="en-US" sz="2400" dirty="0" err="1" smtClean="0"/>
              <a:t>ግቦች</a:t>
            </a:r>
            <a:r>
              <a:rPr lang="en-US" sz="2400" dirty="0" smtClean="0"/>
              <a:t> </a:t>
            </a:r>
            <a:r>
              <a:rPr lang="en-US" sz="2400" dirty="0" err="1" smtClean="0"/>
              <a:t>መለኪያዎችን</a:t>
            </a:r>
            <a:r>
              <a:rPr lang="en-US" sz="2400" dirty="0" smtClean="0"/>
              <a:t>፣ </a:t>
            </a:r>
            <a:r>
              <a:rPr lang="en-US" sz="2400" dirty="0" err="1" smtClean="0"/>
              <a:t>ዒላማዎችንና</a:t>
            </a:r>
            <a:r>
              <a:rPr lang="en-US" sz="2400" dirty="0" smtClean="0"/>
              <a:t> </a:t>
            </a:r>
            <a:r>
              <a:rPr lang="en-US" sz="2400" dirty="0" err="1" smtClean="0"/>
              <a:t>እንዳስፈላጊነቱ</a:t>
            </a:r>
            <a:r>
              <a:rPr lang="en-US" sz="2400" dirty="0" smtClean="0"/>
              <a:t> </a:t>
            </a:r>
            <a:r>
              <a:rPr lang="en-US" sz="2400" dirty="0" err="1" smtClean="0"/>
              <a:t>ስትራቴጂያዊ</a:t>
            </a:r>
            <a:r>
              <a:rPr lang="en-US" sz="2400" dirty="0" smtClean="0"/>
              <a:t> </a:t>
            </a:r>
            <a:r>
              <a:rPr lang="en-US" sz="2400" dirty="0" err="1" smtClean="0"/>
              <a:t>እርምጃዎችን</a:t>
            </a:r>
            <a:r>
              <a:rPr lang="en-US" sz="2400" dirty="0" smtClean="0"/>
              <a:t> </a:t>
            </a:r>
            <a:r>
              <a:rPr lang="en-US" sz="2400" dirty="0" err="1" smtClean="0"/>
              <a:t>ማዘጋጀት</a:t>
            </a:r>
            <a:r>
              <a:rPr lang="en-US" sz="2400" dirty="0" smtClean="0"/>
              <a:t> </a:t>
            </a:r>
            <a:r>
              <a:rPr lang="en-US" sz="2400" dirty="0" err="1" smtClean="0"/>
              <a:t>ይኖርበታል</a:t>
            </a:r>
            <a:r>
              <a:rPr lang="en-US" sz="2400" dirty="0" smtClean="0"/>
              <a:t>፡፡</a:t>
            </a:r>
          </a:p>
          <a:p>
            <a:pPr marL="0" indent="0" algn="ctr" eaLnBrk="1" fontAlgn="auto" hangingPunct="1">
              <a:spcAft>
                <a:spcPts val="0"/>
              </a:spcAft>
              <a:buFont typeface="Wingdings 2"/>
              <a:buNone/>
              <a:defRPr/>
            </a:pPr>
            <a:endParaRPr lang="en-US" sz="2400" b="1" dirty="0" smtClean="0">
              <a:solidFill>
                <a:schemeClr val="accent2">
                  <a:lumMod val="75000"/>
                </a:schemeClr>
              </a:solidFill>
            </a:endParaRPr>
          </a:p>
        </p:txBody>
      </p:sp>
      <p:sp>
        <p:nvSpPr>
          <p:cNvPr id="4" name="Slide Number Placeholder 3"/>
          <p:cNvSpPr>
            <a:spLocks noGrp="1"/>
          </p:cNvSpPr>
          <p:nvPr>
            <p:ph type="sldNum" sz="quarter" idx="12"/>
          </p:nvPr>
        </p:nvSpPr>
        <p:spPr/>
        <p:txBody>
          <a:bodyPr/>
          <a:lstStyle/>
          <a:p>
            <a:pPr>
              <a:defRPr/>
            </a:pPr>
            <a:fld id="{8993B9A2-D900-4031-B638-FB74E9819C0B}" type="slidenum">
              <a:rPr lang="en-US" smtClean="0"/>
              <a:pPr>
                <a:defRPr/>
              </a:pPr>
              <a:t>13</a:t>
            </a:fld>
            <a:endParaRPr lang="en-US"/>
          </a:p>
        </p:txBody>
      </p:sp>
    </p:spTree>
    <p:extLst>
      <p:ext uri="{BB962C8B-B14F-4D97-AF65-F5344CB8AC3E}">
        <p14:creationId xmlns:p14="http://schemas.microsoft.com/office/powerpoint/2010/main" val="12741567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lstStyle/>
          <a:p>
            <a:pPr eaLnBrk="1" fontAlgn="auto" hangingPunct="1">
              <a:spcAft>
                <a:spcPts val="0"/>
              </a:spcAft>
              <a:defRPr/>
            </a:pPr>
            <a:r>
              <a:rPr lang="en-US" sz="2800" dirty="0" smtClean="0">
                <a:solidFill>
                  <a:srgbClr val="000066"/>
                </a:solidFill>
              </a:rPr>
              <a:t>2. </a:t>
            </a:r>
            <a:r>
              <a:rPr lang="en-US" sz="2800" dirty="0" err="1" smtClean="0">
                <a:solidFill>
                  <a:srgbClr val="000066"/>
                </a:solidFill>
              </a:rPr>
              <a:t>ስትራቴጂን</a:t>
            </a:r>
            <a:r>
              <a:rPr lang="en-US" sz="2800" dirty="0" smtClean="0">
                <a:solidFill>
                  <a:srgbClr val="000066"/>
                </a:solidFill>
              </a:rPr>
              <a:t> </a:t>
            </a:r>
            <a:r>
              <a:rPr lang="en-US" sz="2800" dirty="0" err="1" smtClean="0">
                <a:solidFill>
                  <a:srgbClr val="000066"/>
                </a:solidFill>
              </a:rPr>
              <a:t>ወደ</a:t>
            </a:r>
            <a:r>
              <a:rPr lang="en-US" sz="2800" dirty="0" smtClean="0">
                <a:solidFill>
                  <a:srgbClr val="000066"/>
                </a:solidFill>
              </a:rPr>
              <a:t> </a:t>
            </a:r>
            <a:r>
              <a:rPr lang="en-US" sz="2800" dirty="0" err="1" smtClean="0">
                <a:solidFill>
                  <a:srgbClr val="000066"/>
                </a:solidFill>
              </a:rPr>
              <a:t>ፈፃሚ</a:t>
            </a:r>
            <a:r>
              <a:rPr lang="en-US" sz="2800" dirty="0" smtClean="0">
                <a:solidFill>
                  <a:srgbClr val="000066"/>
                </a:solidFill>
              </a:rPr>
              <a:t> </a:t>
            </a:r>
            <a:r>
              <a:rPr lang="en-US" sz="2800" dirty="0" err="1" smtClean="0">
                <a:solidFill>
                  <a:srgbClr val="000066"/>
                </a:solidFill>
              </a:rPr>
              <a:t>አካላት</a:t>
            </a:r>
            <a:r>
              <a:rPr lang="en-US" sz="2800" dirty="0" smtClean="0">
                <a:solidFill>
                  <a:srgbClr val="000066"/>
                </a:solidFill>
              </a:rPr>
              <a:t> </a:t>
            </a:r>
            <a:r>
              <a:rPr lang="en-US" sz="2800" dirty="0" err="1" smtClean="0">
                <a:solidFill>
                  <a:srgbClr val="000066"/>
                </a:solidFill>
              </a:rPr>
              <a:t>የማውረድ</a:t>
            </a:r>
            <a:r>
              <a:rPr lang="en-US" sz="2800" dirty="0" smtClean="0">
                <a:solidFill>
                  <a:srgbClr val="000066"/>
                </a:solidFill>
              </a:rPr>
              <a:t> </a:t>
            </a:r>
            <a:r>
              <a:rPr lang="en-US" sz="2800" dirty="0" err="1" smtClean="0">
                <a:solidFill>
                  <a:srgbClr val="000066"/>
                </a:solidFill>
              </a:rPr>
              <a:t>አስፈላጊነት</a:t>
            </a:r>
            <a:endParaRPr lang="en-US" sz="2800" dirty="0" smtClean="0">
              <a:solidFill>
                <a:srgbClr val="000066"/>
              </a:solidFill>
            </a:endParaRPr>
          </a:p>
        </p:txBody>
      </p:sp>
      <p:sp>
        <p:nvSpPr>
          <p:cNvPr id="3" name="Content Placeholder 2"/>
          <p:cNvSpPr>
            <a:spLocks noGrp="1"/>
          </p:cNvSpPr>
          <p:nvPr>
            <p:ph idx="1"/>
          </p:nvPr>
        </p:nvSpPr>
        <p:spPr>
          <a:xfrm>
            <a:off x="457200" y="990600"/>
            <a:ext cx="7239000" cy="5465763"/>
          </a:xfrm>
        </p:spPr>
        <p:txBody>
          <a:bodyPr>
            <a:normAutofit/>
          </a:bodyPr>
          <a:lstStyle/>
          <a:p>
            <a:pPr marL="0" indent="0" algn="just" eaLnBrk="1" fontAlgn="auto" hangingPunct="1">
              <a:spcAft>
                <a:spcPts val="0"/>
              </a:spcAft>
              <a:buFont typeface="Wingdings 2"/>
              <a:buNone/>
              <a:defRPr/>
            </a:pPr>
            <a:r>
              <a:rPr lang="en-US" dirty="0" err="1" smtClean="0"/>
              <a:t>የተቀረጹትን</a:t>
            </a:r>
            <a:r>
              <a:rPr lang="en-US" dirty="0" smtClean="0"/>
              <a:t> </a:t>
            </a:r>
            <a:r>
              <a:rPr lang="en-US" dirty="0" err="1" smtClean="0"/>
              <a:t>ስትራቴጂዎች</a:t>
            </a:r>
            <a:r>
              <a:rPr lang="en-US" dirty="0" smtClean="0"/>
              <a:t> </a:t>
            </a:r>
            <a:r>
              <a:rPr lang="en-US" dirty="0" err="1" smtClean="0"/>
              <a:t>ወደ</a:t>
            </a:r>
            <a:r>
              <a:rPr lang="en-US" dirty="0" smtClean="0"/>
              <a:t> </a:t>
            </a:r>
            <a:r>
              <a:rPr lang="en-US" dirty="0" err="1" smtClean="0"/>
              <a:t>ፈፃሚ</a:t>
            </a:r>
            <a:r>
              <a:rPr lang="en-US" dirty="0" smtClean="0"/>
              <a:t> </a:t>
            </a:r>
            <a:r>
              <a:rPr lang="en-US" dirty="0" err="1" smtClean="0"/>
              <a:t>አካላት</a:t>
            </a:r>
            <a:r>
              <a:rPr lang="en-US" dirty="0" smtClean="0"/>
              <a:t> </a:t>
            </a:r>
            <a:r>
              <a:rPr lang="en-US" dirty="0" err="1" smtClean="0"/>
              <a:t>ማውረድ</a:t>
            </a:r>
            <a:r>
              <a:rPr lang="en-US" dirty="0" smtClean="0"/>
              <a:t> </a:t>
            </a:r>
            <a:r>
              <a:rPr lang="en-US" dirty="0" err="1" smtClean="0">
                <a:solidFill>
                  <a:srgbClr val="FF0000"/>
                </a:solidFill>
              </a:rPr>
              <a:t>ስትራቴጂዎቹን</a:t>
            </a:r>
            <a:r>
              <a:rPr lang="en-US" dirty="0" smtClean="0">
                <a:solidFill>
                  <a:srgbClr val="FF0000"/>
                </a:solidFill>
              </a:rPr>
              <a:t> </a:t>
            </a:r>
            <a:r>
              <a:rPr lang="en-US" dirty="0" err="1" smtClean="0">
                <a:solidFill>
                  <a:srgbClr val="FF0000"/>
                </a:solidFill>
              </a:rPr>
              <a:t>ስኬታማ</a:t>
            </a:r>
            <a:r>
              <a:rPr lang="en-US" dirty="0" smtClean="0">
                <a:solidFill>
                  <a:srgbClr val="FF0000"/>
                </a:solidFill>
              </a:rPr>
              <a:t> </a:t>
            </a:r>
            <a:r>
              <a:rPr lang="en-US" dirty="0" err="1" smtClean="0">
                <a:solidFill>
                  <a:srgbClr val="FF0000"/>
                </a:solidFill>
              </a:rPr>
              <a:t>ለማድረግ</a:t>
            </a:r>
            <a:r>
              <a:rPr lang="en-US" dirty="0" smtClean="0">
                <a:solidFill>
                  <a:srgbClr val="FF0000"/>
                </a:solidFill>
              </a:rPr>
              <a:t> </a:t>
            </a:r>
            <a:r>
              <a:rPr lang="en-US" dirty="0" err="1" smtClean="0">
                <a:solidFill>
                  <a:srgbClr val="FF0000"/>
                </a:solidFill>
              </a:rPr>
              <a:t>ወሳኝ</a:t>
            </a:r>
            <a:r>
              <a:rPr lang="en-US" dirty="0" smtClean="0">
                <a:solidFill>
                  <a:srgbClr val="FF0000"/>
                </a:solidFill>
              </a:rPr>
              <a:t> </a:t>
            </a:r>
            <a:r>
              <a:rPr lang="en-US" dirty="0" err="1" smtClean="0">
                <a:solidFill>
                  <a:srgbClr val="FF0000"/>
                </a:solidFill>
              </a:rPr>
              <a:t>ነው</a:t>
            </a:r>
            <a:r>
              <a:rPr lang="en-US" dirty="0" smtClean="0">
                <a:solidFill>
                  <a:srgbClr val="FF0000"/>
                </a:solidFill>
              </a:rPr>
              <a:t>፡፡ </a:t>
            </a:r>
            <a:r>
              <a:rPr lang="en-US" dirty="0" err="1" smtClean="0"/>
              <a:t>ይኸውም</a:t>
            </a:r>
            <a:r>
              <a:rPr lang="en-US" dirty="0" smtClean="0"/>
              <a:t>፡-</a:t>
            </a:r>
          </a:p>
          <a:p>
            <a:pPr marL="274320" indent="-274320" algn="just" eaLnBrk="1" fontAlgn="auto" hangingPunct="1">
              <a:spcAft>
                <a:spcPts val="0"/>
              </a:spcAft>
              <a:buFont typeface="Wingdings" pitchFamily="2" charset="2"/>
              <a:buChar char="ü"/>
              <a:defRPr/>
            </a:pPr>
            <a:r>
              <a:rPr lang="en-US" dirty="0" err="1" smtClean="0">
                <a:solidFill>
                  <a:srgbClr val="0070C0"/>
                </a:solidFill>
              </a:rPr>
              <a:t>የተቋሙን</a:t>
            </a:r>
            <a:r>
              <a:rPr lang="en-US" dirty="0" smtClean="0">
                <a:solidFill>
                  <a:srgbClr val="0070C0"/>
                </a:solidFill>
              </a:rPr>
              <a:t> </a:t>
            </a:r>
            <a:r>
              <a:rPr lang="en-US" dirty="0" err="1" smtClean="0">
                <a:solidFill>
                  <a:srgbClr val="0070C0"/>
                </a:solidFill>
              </a:rPr>
              <a:t>ራዕይ</a:t>
            </a:r>
            <a:r>
              <a:rPr lang="en-US" dirty="0" smtClean="0">
                <a:solidFill>
                  <a:srgbClr val="0070C0"/>
                </a:solidFill>
              </a:rPr>
              <a:t> </a:t>
            </a:r>
            <a:r>
              <a:rPr lang="en-US" dirty="0" err="1" smtClean="0"/>
              <a:t>የጋራ</a:t>
            </a:r>
            <a:r>
              <a:rPr lang="en-US" dirty="0" smtClean="0"/>
              <a:t> </a:t>
            </a:r>
            <a:r>
              <a:rPr lang="en-US" dirty="0" err="1" smtClean="0"/>
              <a:t>በማድረግ</a:t>
            </a:r>
            <a:r>
              <a:rPr lang="en-US" dirty="0" smtClean="0"/>
              <a:t> </a:t>
            </a:r>
            <a:r>
              <a:rPr lang="en-US" dirty="0" err="1" smtClean="0"/>
              <a:t>ስትራቴጂውን</a:t>
            </a:r>
            <a:r>
              <a:rPr lang="en-US" dirty="0" smtClean="0"/>
              <a:t> </a:t>
            </a:r>
            <a:r>
              <a:rPr lang="en-US" dirty="0" err="1" smtClean="0"/>
              <a:t>በየደረጃው</a:t>
            </a:r>
            <a:r>
              <a:rPr lang="en-US" dirty="0" smtClean="0"/>
              <a:t> </a:t>
            </a:r>
            <a:r>
              <a:rPr lang="en-US" dirty="0" err="1" smtClean="0"/>
              <a:t>የሚገኙ</a:t>
            </a:r>
            <a:r>
              <a:rPr lang="en-US" dirty="0" smtClean="0"/>
              <a:t> </a:t>
            </a:r>
            <a:r>
              <a:rPr lang="en-US" dirty="0" err="1" smtClean="0">
                <a:solidFill>
                  <a:srgbClr val="0070C0"/>
                </a:solidFill>
              </a:rPr>
              <a:t>ፈፃሚዎች</a:t>
            </a:r>
            <a:r>
              <a:rPr lang="en-US" dirty="0" smtClean="0">
                <a:solidFill>
                  <a:srgbClr val="0070C0"/>
                </a:solidFill>
              </a:rPr>
              <a:t> </a:t>
            </a:r>
            <a:r>
              <a:rPr lang="en-US" dirty="0" err="1" smtClean="0">
                <a:solidFill>
                  <a:srgbClr val="0070C0"/>
                </a:solidFill>
              </a:rPr>
              <a:t>የዕለት</a:t>
            </a:r>
            <a:r>
              <a:rPr lang="en-US" dirty="0" smtClean="0">
                <a:solidFill>
                  <a:srgbClr val="0070C0"/>
                </a:solidFill>
              </a:rPr>
              <a:t> </a:t>
            </a:r>
            <a:r>
              <a:rPr lang="en-US" dirty="0" err="1" smtClean="0">
                <a:solidFill>
                  <a:srgbClr val="0070C0"/>
                </a:solidFill>
              </a:rPr>
              <a:t>ተዕለት</a:t>
            </a:r>
            <a:r>
              <a:rPr lang="en-US" dirty="0" smtClean="0">
                <a:solidFill>
                  <a:srgbClr val="0070C0"/>
                </a:solidFill>
              </a:rPr>
              <a:t> </a:t>
            </a:r>
            <a:r>
              <a:rPr lang="en-US" dirty="0" err="1" smtClean="0">
                <a:solidFill>
                  <a:srgbClr val="0070C0"/>
                </a:solidFill>
              </a:rPr>
              <a:t>ተግባር</a:t>
            </a:r>
            <a:r>
              <a:rPr lang="en-US" dirty="0" smtClean="0">
                <a:solidFill>
                  <a:srgbClr val="0070C0"/>
                </a:solidFill>
              </a:rPr>
              <a:t> </a:t>
            </a:r>
            <a:r>
              <a:rPr lang="en-US" dirty="0" err="1" smtClean="0">
                <a:solidFill>
                  <a:srgbClr val="0070C0"/>
                </a:solidFill>
              </a:rPr>
              <a:t>እንዲያደርጉት</a:t>
            </a:r>
            <a:r>
              <a:rPr lang="en-US" dirty="0" smtClean="0">
                <a:solidFill>
                  <a:srgbClr val="0070C0"/>
                </a:solidFill>
              </a:rPr>
              <a:t>፣</a:t>
            </a:r>
          </a:p>
          <a:p>
            <a:pPr marL="274320" indent="-274320" algn="just" eaLnBrk="1" fontAlgn="auto" hangingPunct="1">
              <a:spcAft>
                <a:spcPts val="0"/>
              </a:spcAft>
              <a:buFont typeface="Wingdings" pitchFamily="2" charset="2"/>
              <a:buChar char="ü"/>
              <a:defRPr/>
            </a:pPr>
            <a:r>
              <a:rPr lang="en-US" dirty="0" err="1" smtClean="0">
                <a:solidFill>
                  <a:srgbClr val="0070C0"/>
                </a:solidFill>
              </a:rPr>
              <a:t>ስትራቴጂ</a:t>
            </a:r>
            <a:r>
              <a:rPr lang="en-US" dirty="0" smtClean="0">
                <a:solidFill>
                  <a:srgbClr val="0070C0"/>
                </a:solidFill>
              </a:rPr>
              <a:t> </a:t>
            </a:r>
            <a:r>
              <a:rPr lang="en-US" dirty="0" err="1" smtClean="0">
                <a:solidFill>
                  <a:srgbClr val="0070C0"/>
                </a:solidFill>
              </a:rPr>
              <a:t>ተኮር</a:t>
            </a:r>
            <a:r>
              <a:rPr lang="en-US" dirty="0" smtClean="0">
                <a:solidFill>
                  <a:srgbClr val="0070C0"/>
                </a:solidFill>
              </a:rPr>
              <a:t> </a:t>
            </a:r>
            <a:r>
              <a:rPr lang="en-US" dirty="0" err="1" smtClean="0">
                <a:solidFill>
                  <a:srgbClr val="0070C0"/>
                </a:solidFill>
              </a:rPr>
              <a:t>የሆነ</a:t>
            </a:r>
            <a:r>
              <a:rPr lang="en-US" dirty="0" smtClean="0">
                <a:solidFill>
                  <a:srgbClr val="0070C0"/>
                </a:solidFill>
              </a:rPr>
              <a:t> </a:t>
            </a:r>
            <a:r>
              <a:rPr lang="en-US" dirty="0" err="1" smtClean="0">
                <a:solidFill>
                  <a:srgbClr val="0070C0"/>
                </a:solidFill>
              </a:rPr>
              <a:t>የሥራ</a:t>
            </a:r>
            <a:r>
              <a:rPr lang="en-US" dirty="0" smtClean="0">
                <a:solidFill>
                  <a:srgbClr val="0070C0"/>
                </a:solidFill>
              </a:rPr>
              <a:t> </a:t>
            </a:r>
            <a:r>
              <a:rPr lang="en-US" dirty="0" err="1" smtClean="0">
                <a:solidFill>
                  <a:srgbClr val="0070C0"/>
                </a:solidFill>
              </a:rPr>
              <a:t>ባህል</a:t>
            </a:r>
            <a:r>
              <a:rPr lang="en-US" dirty="0" smtClean="0">
                <a:solidFill>
                  <a:srgbClr val="0070C0"/>
                </a:solidFill>
              </a:rPr>
              <a:t> </a:t>
            </a:r>
            <a:r>
              <a:rPr lang="en-US" dirty="0" err="1" smtClean="0">
                <a:solidFill>
                  <a:srgbClr val="0070C0"/>
                </a:solidFill>
              </a:rPr>
              <a:t>ለመገንባት</a:t>
            </a:r>
            <a:r>
              <a:rPr lang="en-US" dirty="0" err="1" smtClean="0"/>
              <a:t>ና</a:t>
            </a:r>
            <a:r>
              <a:rPr lang="en-US" dirty="0" smtClean="0"/>
              <a:t> </a:t>
            </a:r>
            <a:r>
              <a:rPr lang="en-US" dirty="0" err="1" smtClean="0"/>
              <a:t>እያንዳንዱ</a:t>
            </a:r>
            <a:r>
              <a:rPr lang="en-US" dirty="0" smtClean="0"/>
              <a:t> </a:t>
            </a:r>
            <a:r>
              <a:rPr lang="en-US" dirty="0" err="1" smtClean="0"/>
              <a:t>ፈፃሚ</a:t>
            </a:r>
            <a:r>
              <a:rPr lang="en-US" dirty="0" smtClean="0"/>
              <a:t> </a:t>
            </a:r>
            <a:r>
              <a:rPr lang="en-US" dirty="0" err="1" smtClean="0"/>
              <a:t>አካል</a:t>
            </a:r>
            <a:r>
              <a:rPr lang="en-US" dirty="0" smtClean="0"/>
              <a:t> </a:t>
            </a:r>
            <a:r>
              <a:rPr lang="en-US" dirty="0" err="1" smtClean="0"/>
              <a:t>የመጨረሻውን</a:t>
            </a:r>
            <a:r>
              <a:rPr lang="en-US" dirty="0" smtClean="0"/>
              <a:t> </a:t>
            </a:r>
            <a:r>
              <a:rPr lang="en-US" dirty="0" err="1" smtClean="0"/>
              <a:t>ተቋማዊ</a:t>
            </a:r>
            <a:r>
              <a:rPr lang="en-US" dirty="0" smtClean="0"/>
              <a:t> </a:t>
            </a:r>
            <a:r>
              <a:rPr lang="en-US" dirty="0" err="1" smtClean="0"/>
              <a:t>ውጤት</a:t>
            </a:r>
            <a:r>
              <a:rPr lang="en-US" dirty="0" smtClean="0"/>
              <a:t> </a:t>
            </a:r>
            <a:r>
              <a:rPr lang="en-US" dirty="0" err="1" smtClean="0"/>
              <a:t>እያሰበ</a:t>
            </a:r>
            <a:r>
              <a:rPr lang="en-US" dirty="0" smtClean="0"/>
              <a:t> </a:t>
            </a:r>
            <a:r>
              <a:rPr lang="en-US" dirty="0" err="1" smtClean="0"/>
              <a:t>እንዲሰራ</a:t>
            </a:r>
            <a:r>
              <a:rPr lang="en-US" dirty="0" smtClean="0"/>
              <a:t> </a:t>
            </a:r>
            <a:r>
              <a:rPr lang="en-US" dirty="0" err="1" smtClean="0"/>
              <a:t>ለማድረግ</a:t>
            </a:r>
            <a:r>
              <a:rPr lang="en-US" dirty="0" smtClean="0"/>
              <a:t>፣</a:t>
            </a:r>
          </a:p>
          <a:p>
            <a:pPr marL="274320" indent="-274320" algn="just" eaLnBrk="1" fontAlgn="auto" hangingPunct="1">
              <a:spcAft>
                <a:spcPts val="0"/>
              </a:spcAft>
              <a:buFont typeface="Wingdings" pitchFamily="2" charset="2"/>
              <a:buChar char="ü"/>
              <a:defRPr/>
            </a:pPr>
            <a:r>
              <a:rPr lang="en-US" dirty="0" err="1" smtClean="0">
                <a:solidFill>
                  <a:srgbClr val="0070C0"/>
                </a:solidFill>
              </a:rPr>
              <a:t>ማበረታቻና</a:t>
            </a:r>
            <a:r>
              <a:rPr lang="en-US" dirty="0" smtClean="0">
                <a:solidFill>
                  <a:srgbClr val="0070C0"/>
                </a:solidFill>
              </a:rPr>
              <a:t> </a:t>
            </a:r>
            <a:r>
              <a:rPr lang="en-US" dirty="0" err="1" smtClean="0">
                <a:solidFill>
                  <a:srgbClr val="0070C0"/>
                </a:solidFill>
              </a:rPr>
              <a:t>ሽልማትን</a:t>
            </a:r>
            <a:r>
              <a:rPr lang="en-US" dirty="0" smtClean="0">
                <a:solidFill>
                  <a:srgbClr val="0070C0"/>
                </a:solidFill>
              </a:rPr>
              <a:t> </a:t>
            </a:r>
            <a:r>
              <a:rPr lang="en-US" dirty="0" err="1" smtClean="0">
                <a:solidFill>
                  <a:srgbClr val="0070C0"/>
                </a:solidFill>
              </a:rPr>
              <a:t>ከስትራቴጂያዊ</a:t>
            </a:r>
            <a:r>
              <a:rPr lang="en-US" dirty="0" smtClean="0">
                <a:solidFill>
                  <a:srgbClr val="0070C0"/>
                </a:solidFill>
              </a:rPr>
              <a:t> </a:t>
            </a:r>
            <a:r>
              <a:rPr lang="en-US" dirty="0" err="1" smtClean="0">
                <a:solidFill>
                  <a:srgbClr val="0070C0"/>
                </a:solidFill>
              </a:rPr>
              <a:t>ውጤት</a:t>
            </a:r>
            <a:r>
              <a:rPr lang="en-US" dirty="0" smtClean="0">
                <a:solidFill>
                  <a:srgbClr val="0070C0"/>
                </a:solidFill>
              </a:rPr>
              <a:t> </a:t>
            </a:r>
            <a:r>
              <a:rPr lang="en-US" dirty="0" err="1" smtClean="0">
                <a:solidFill>
                  <a:srgbClr val="0070C0"/>
                </a:solidFill>
              </a:rPr>
              <a:t>ጋር</a:t>
            </a:r>
            <a:r>
              <a:rPr lang="en-US" dirty="0" smtClean="0">
                <a:solidFill>
                  <a:srgbClr val="0070C0"/>
                </a:solidFill>
              </a:rPr>
              <a:t> </a:t>
            </a:r>
            <a:r>
              <a:rPr lang="en-US" dirty="0" err="1" smtClean="0">
                <a:solidFill>
                  <a:srgbClr val="0070C0"/>
                </a:solidFill>
              </a:rPr>
              <a:t>ለማያያዝ</a:t>
            </a:r>
            <a:r>
              <a:rPr lang="en-US" dirty="0" err="1" smtClean="0"/>
              <a:t>ና</a:t>
            </a:r>
            <a:r>
              <a:rPr lang="en-US" dirty="0" smtClean="0"/>
              <a:t> </a:t>
            </a:r>
            <a:r>
              <a:rPr lang="en-US" dirty="0" err="1" smtClean="0"/>
              <a:t>ሠራተኞች</a:t>
            </a:r>
            <a:r>
              <a:rPr lang="en-US" dirty="0" smtClean="0"/>
              <a:t> </a:t>
            </a:r>
            <a:r>
              <a:rPr lang="en-US" dirty="0" smtClean="0">
                <a:sym typeface="Symbol"/>
              </a:rPr>
              <a:t></a:t>
            </a:r>
            <a:r>
              <a:rPr lang="en-US" dirty="0" err="1" smtClean="0"/>
              <a:t>ውጤት</a:t>
            </a:r>
            <a:r>
              <a:rPr lang="en-US" dirty="0" smtClean="0"/>
              <a:t> </a:t>
            </a:r>
            <a:r>
              <a:rPr lang="en-US" dirty="0" err="1" smtClean="0"/>
              <a:t>ባመጣ</a:t>
            </a:r>
            <a:r>
              <a:rPr lang="en-US" dirty="0" smtClean="0"/>
              <a:t> </a:t>
            </a:r>
            <a:r>
              <a:rPr lang="en-US" dirty="0" err="1" smtClean="0"/>
              <a:t>ምን</a:t>
            </a:r>
            <a:r>
              <a:rPr lang="en-US" dirty="0" smtClean="0"/>
              <a:t> </a:t>
            </a:r>
            <a:r>
              <a:rPr lang="en-US" dirty="0" err="1" smtClean="0"/>
              <a:t>አገኛለሁ</a:t>
            </a:r>
            <a:r>
              <a:rPr lang="en-US" dirty="0" smtClean="0">
                <a:sym typeface="Symbol"/>
              </a:rPr>
              <a:t></a:t>
            </a:r>
            <a:r>
              <a:rPr lang="en-US" dirty="0" smtClean="0"/>
              <a:t> / what is in it for me? / </a:t>
            </a:r>
            <a:r>
              <a:rPr lang="en-US" dirty="0" err="1" smtClean="0"/>
              <a:t>በማለት</a:t>
            </a:r>
            <a:r>
              <a:rPr lang="en-US" dirty="0" smtClean="0"/>
              <a:t> </a:t>
            </a:r>
            <a:r>
              <a:rPr lang="en-US" dirty="0" err="1" smtClean="0"/>
              <a:t>ለሚያነሱት</a:t>
            </a:r>
            <a:r>
              <a:rPr lang="en-US" dirty="0" smtClean="0"/>
              <a:t> </a:t>
            </a:r>
            <a:r>
              <a:rPr lang="en-US" dirty="0" err="1" smtClean="0"/>
              <a:t>ጥያቄ</a:t>
            </a:r>
            <a:r>
              <a:rPr lang="en-US" dirty="0" smtClean="0"/>
              <a:t> </a:t>
            </a:r>
            <a:r>
              <a:rPr lang="en-US" dirty="0" err="1" smtClean="0"/>
              <a:t>ምላሽ</a:t>
            </a:r>
            <a:r>
              <a:rPr lang="en-US" dirty="0" smtClean="0"/>
              <a:t> </a:t>
            </a:r>
            <a:r>
              <a:rPr lang="en-US" dirty="0" err="1" smtClean="0"/>
              <a:t>ለመስጠት</a:t>
            </a:r>
            <a:r>
              <a:rPr lang="en-US" dirty="0" smtClean="0"/>
              <a:t>፤</a:t>
            </a:r>
          </a:p>
          <a:p>
            <a:pPr marL="274320" indent="-274320" algn="just" eaLnBrk="1" fontAlgn="auto" hangingPunct="1">
              <a:spcAft>
                <a:spcPts val="0"/>
              </a:spcAft>
              <a:buFont typeface="Wingdings" pitchFamily="2" charset="2"/>
              <a:buChar char="ü"/>
              <a:defRPr/>
            </a:pPr>
            <a:r>
              <a:rPr lang="en-US" dirty="0" err="1" smtClean="0">
                <a:solidFill>
                  <a:srgbClr val="0070C0"/>
                </a:solidFill>
              </a:rPr>
              <a:t>የተቋሙን</a:t>
            </a:r>
            <a:r>
              <a:rPr lang="en-US" dirty="0" smtClean="0">
                <a:solidFill>
                  <a:srgbClr val="0070C0"/>
                </a:solidFill>
              </a:rPr>
              <a:t> </a:t>
            </a:r>
            <a:r>
              <a:rPr lang="en-US" dirty="0" err="1" smtClean="0">
                <a:solidFill>
                  <a:srgbClr val="0070C0"/>
                </a:solidFill>
              </a:rPr>
              <a:t>ስትራቴጂ</a:t>
            </a:r>
            <a:r>
              <a:rPr lang="en-US" dirty="0" smtClean="0">
                <a:solidFill>
                  <a:srgbClr val="0070C0"/>
                </a:solidFill>
              </a:rPr>
              <a:t> </a:t>
            </a:r>
            <a:r>
              <a:rPr lang="en-US" dirty="0" err="1" smtClean="0">
                <a:solidFill>
                  <a:srgbClr val="0070C0"/>
                </a:solidFill>
              </a:rPr>
              <a:t>በመመንዘር</a:t>
            </a:r>
            <a:r>
              <a:rPr lang="en-US" dirty="0" smtClean="0">
                <a:solidFill>
                  <a:srgbClr val="0070C0"/>
                </a:solidFill>
              </a:rPr>
              <a:t> </a:t>
            </a:r>
            <a:r>
              <a:rPr lang="en-US" dirty="0" err="1" smtClean="0">
                <a:solidFill>
                  <a:srgbClr val="0070C0"/>
                </a:solidFill>
              </a:rPr>
              <a:t>በየደረጃው</a:t>
            </a:r>
            <a:r>
              <a:rPr lang="en-US" dirty="0" smtClean="0">
                <a:solidFill>
                  <a:srgbClr val="0070C0"/>
                </a:solidFill>
              </a:rPr>
              <a:t> </a:t>
            </a:r>
            <a:r>
              <a:rPr lang="en-US" dirty="0" err="1" smtClean="0">
                <a:solidFill>
                  <a:srgbClr val="0070C0"/>
                </a:solidFill>
              </a:rPr>
              <a:t>ካሉ</a:t>
            </a:r>
            <a:r>
              <a:rPr lang="en-US" dirty="0" smtClean="0">
                <a:solidFill>
                  <a:srgbClr val="0070C0"/>
                </a:solidFill>
              </a:rPr>
              <a:t> </a:t>
            </a:r>
            <a:r>
              <a:rPr lang="en-US" dirty="0" err="1" smtClean="0">
                <a:solidFill>
                  <a:srgbClr val="0070C0"/>
                </a:solidFill>
              </a:rPr>
              <a:t>ግቦችና</a:t>
            </a:r>
            <a:r>
              <a:rPr lang="en-US" dirty="0" smtClean="0">
                <a:solidFill>
                  <a:srgbClr val="0070C0"/>
                </a:solidFill>
              </a:rPr>
              <a:t> </a:t>
            </a:r>
            <a:r>
              <a:rPr lang="en-US" dirty="0" err="1" smtClean="0">
                <a:solidFill>
                  <a:srgbClr val="0070C0"/>
                </a:solidFill>
              </a:rPr>
              <a:t>መለኪያዎች</a:t>
            </a:r>
            <a:r>
              <a:rPr lang="en-US" dirty="0" smtClean="0">
                <a:solidFill>
                  <a:srgbClr val="0070C0"/>
                </a:solidFill>
              </a:rPr>
              <a:t> </a:t>
            </a:r>
            <a:r>
              <a:rPr lang="en-US" dirty="0" err="1" smtClean="0">
                <a:solidFill>
                  <a:srgbClr val="0070C0"/>
                </a:solidFill>
              </a:rPr>
              <a:t>ጋር</a:t>
            </a:r>
            <a:r>
              <a:rPr lang="en-US" dirty="0" smtClean="0">
                <a:solidFill>
                  <a:srgbClr val="0070C0"/>
                </a:solidFill>
              </a:rPr>
              <a:t> </a:t>
            </a:r>
            <a:r>
              <a:rPr lang="en-US" dirty="0" err="1" smtClean="0">
                <a:solidFill>
                  <a:srgbClr val="0070C0"/>
                </a:solidFill>
              </a:rPr>
              <a:t>እንዲተሳሰሩ</a:t>
            </a:r>
            <a:r>
              <a:rPr lang="en-US" dirty="0" smtClean="0">
                <a:solidFill>
                  <a:srgbClr val="0070C0"/>
                </a:solidFill>
              </a:rPr>
              <a:t> </a:t>
            </a:r>
            <a:r>
              <a:rPr lang="en-US" dirty="0" err="1" smtClean="0">
                <a:solidFill>
                  <a:srgbClr val="0070C0"/>
                </a:solidFill>
              </a:rPr>
              <a:t>ለማስቻል</a:t>
            </a:r>
            <a:r>
              <a:rPr lang="en-US" dirty="0" smtClean="0"/>
              <a:t>፡፡</a:t>
            </a:r>
          </a:p>
          <a:p>
            <a:pPr marL="274320" indent="-274320" eaLnBrk="1" fontAlgn="auto" hangingPunct="1">
              <a:spcAft>
                <a:spcPts val="0"/>
              </a:spcAft>
              <a:buFont typeface="Wingdings 2"/>
              <a:buNone/>
              <a:defRPr/>
            </a:pPr>
            <a:endParaRPr lang="en-US" dirty="0"/>
          </a:p>
        </p:txBody>
      </p:sp>
      <p:sp>
        <p:nvSpPr>
          <p:cNvPr id="4" name="Slide Number Placeholder 3"/>
          <p:cNvSpPr>
            <a:spLocks noGrp="1"/>
          </p:cNvSpPr>
          <p:nvPr>
            <p:ph type="sldNum" sz="quarter" idx="12"/>
          </p:nvPr>
        </p:nvSpPr>
        <p:spPr/>
        <p:txBody>
          <a:bodyPr/>
          <a:lstStyle/>
          <a:p>
            <a:pPr>
              <a:defRPr/>
            </a:pPr>
            <a:fld id="{228A625F-27FB-4DD9-9A10-67AC5A8A6D2A}" type="slidenum">
              <a:rPr lang="en-US" smtClean="0"/>
              <a:pPr>
                <a:defRPr/>
              </a:pPr>
              <a:t>14</a:t>
            </a:fld>
            <a:endParaRPr lang="en-US"/>
          </a:p>
        </p:txBody>
      </p:sp>
    </p:spTree>
    <p:extLst>
      <p:ext uri="{BB962C8B-B14F-4D97-AF65-F5344CB8AC3E}">
        <p14:creationId xmlns:p14="http://schemas.microsoft.com/office/powerpoint/2010/main" val="1261754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239000" cy="4572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1" algn="ctr" eaLnBrk="1" fontAlgn="auto" hangingPunct="1">
              <a:spcAft>
                <a:spcPts val="0"/>
              </a:spcAft>
              <a:defRPr/>
            </a:pPr>
            <a:r>
              <a:rPr lang="en-US" sz="28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en-US" sz="28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2800" spc="50" dirty="0" smtClean="0">
                <a:ln w="11430"/>
                <a:solidFill>
                  <a:srgbClr val="000066"/>
                </a:solidFill>
                <a:effectLst>
                  <a:outerShdw blurRad="38100" dist="38100" dir="2700000" algn="tl">
                    <a:srgbClr val="000000">
                      <a:alpha val="43137"/>
                    </a:srgbClr>
                  </a:outerShdw>
                </a:effectLst>
                <a:latin typeface="Arial Black" pitchFamily="34" charset="0"/>
              </a:rPr>
              <a:t>3</a:t>
            </a:r>
            <a:r>
              <a:rPr lang="en-US" sz="2800" spc="50" dirty="0" smtClean="0">
                <a:ln w="11430"/>
                <a:solidFill>
                  <a:srgbClr val="000066"/>
                </a:solidFill>
                <a:effectLst>
                  <a:outerShdw blurRad="38100" dist="38100" dir="2700000" algn="tl">
                    <a:srgbClr val="000000">
                      <a:alpha val="43137"/>
                    </a:srgbClr>
                  </a:outerShdw>
                </a:effectLst>
                <a:latin typeface="Aatrix" pitchFamily="2" charset="0"/>
              </a:rPr>
              <a:t>.ስትራቴጂን </a:t>
            </a:r>
            <a:r>
              <a:rPr lang="en-US" sz="2800" spc="50" dirty="0" err="1" smtClean="0">
                <a:ln w="11430"/>
                <a:solidFill>
                  <a:srgbClr val="000066"/>
                </a:solidFill>
                <a:effectLst>
                  <a:outerShdw blurRad="38100" dist="38100" dir="2700000" algn="tl">
                    <a:srgbClr val="000000">
                      <a:alpha val="43137"/>
                    </a:srgbClr>
                  </a:outerShdw>
                </a:effectLst>
                <a:latin typeface="Aatrix" pitchFamily="2" charset="0"/>
              </a:rPr>
              <a:t>ወደ</a:t>
            </a:r>
            <a:r>
              <a:rPr lang="en-US" sz="2800" spc="50" dirty="0" smtClean="0">
                <a:ln w="11430"/>
                <a:solidFill>
                  <a:srgbClr val="000066"/>
                </a:solidFill>
                <a:effectLst>
                  <a:outerShdw blurRad="38100" dist="38100" dir="2700000" algn="tl">
                    <a:srgbClr val="000000">
                      <a:alpha val="43137"/>
                    </a:srgbClr>
                  </a:outerShdw>
                </a:effectLst>
                <a:latin typeface="Aatrix" pitchFamily="2" charset="0"/>
              </a:rPr>
              <a:t> </a:t>
            </a:r>
            <a:r>
              <a:rPr lang="en-US" sz="2800" spc="50" dirty="0" err="1" smtClean="0">
                <a:ln w="11430"/>
                <a:solidFill>
                  <a:srgbClr val="000066"/>
                </a:solidFill>
                <a:effectLst>
                  <a:outerShdw blurRad="38100" dist="38100" dir="2700000" algn="tl">
                    <a:srgbClr val="000000">
                      <a:alpha val="43137"/>
                    </a:srgbClr>
                  </a:outerShdw>
                </a:effectLst>
                <a:latin typeface="Aatrix" pitchFamily="2" charset="0"/>
              </a:rPr>
              <a:t>ፈፃሚ</a:t>
            </a:r>
            <a:r>
              <a:rPr lang="en-US" sz="2800" spc="50" dirty="0" smtClean="0">
                <a:ln w="11430"/>
                <a:solidFill>
                  <a:srgbClr val="000066"/>
                </a:solidFill>
                <a:effectLst>
                  <a:outerShdw blurRad="38100" dist="38100" dir="2700000" algn="tl">
                    <a:srgbClr val="000000">
                      <a:alpha val="43137"/>
                    </a:srgbClr>
                  </a:outerShdw>
                </a:effectLst>
                <a:latin typeface="Aatrix" pitchFamily="2" charset="0"/>
              </a:rPr>
              <a:t> </a:t>
            </a:r>
            <a:r>
              <a:rPr lang="en-US" sz="2800" spc="50" dirty="0" err="1" smtClean="0">
                <a:ln w="11430"/>
                <a:solidFill>
                  <a:srgbClr val="000066"/>
                </a:solidFill>
                <a:effectLst>
                  <a:outerShdw blurRad="38100" dist="38100" dir="2700000" algn="tl">
                    <a:srgbClr val="000000">
                      <a:alpha val="43137"/>
                    </a:srgbClr>
                  </a:outerShdw>
                </a:effectLst>
                <a:latin typeface="Aatrix" pitchFamily="2" charset="0"/>
              </a:rPr>
              <a:t>አካላት</a:t>
            </a:r>
            <a:r>
              <a:rPr lang="en-US" sz="2800" spc="50" dirty="0" smtClean="0">
                <a:ln w="11430"/>
                <a:solidFill>
                  <a:srgbClr val="000066"/>
                </a:solidFill>
                <a:effectLst>
                  <a:outerShdw blurRad="38100" dist="38100" dir="2700000" algn="tl">
                    <a:srgbClr val="000000">
                      <a:alpha val="43137"/>
                    </a:srgbClr>
                  </a:outerShdw>
                </a:effectLst>
                <a:latin typeface="Aatrix" pitchFamily="2" charset="0"/>
              </a:rPr>
              <a:t> </a:t>
            </a:r>
            <a:r>
              <a:rPr lang="en-US" sz="2800" spc="50" dirty="0" err="1" smtClean="0">
                <a:ln w="11430"/>
                <a:solidFill>
                  <a:srgbClr val="000066"/>
                </a:solidFill>
                <a:effectLst>
                  <a:outerShdw blurRad="38100" dist="38100" dir="2700000" algn="tl">
                    <a:srgbClr val="000000">
                      <a:alpha val="43137"/>
                    </a:srgbClr>
                  </a:outerShdw>
                </a:effectLst>
                <a:latin typeface="Aatrix" pitchFamily="2" charset="0"/>
              </a:rPr>
              <a:t>የማውረጃ</a:t>
            </a:r>
            <a:r>
              <a:rPr lang="en-US" sz="2800" spc="50" dirty="0" smtClean="0">
                <a:ln w="11430"/>
                <a:solidFill>
                  <a:srgbClr val="000066"/>
                </a:solidFill>
                <a:effectLst>
                  <a:outerShdw blurRad="38100" dist="38100" dir="2700000" algn="tl">
                    <a:srgbClr val="000000">
                      <a:alpha val="43137"/>
                    </a:srgbClr>
                  </a:outerShdw>
                </a:effectLst>
                <a:latin typeface="Aatrix" pitchFamily="2" charset="0"/>
              </a:rPr>
              <a:t> </a:t>
            </a:r>
            <a:r>
              <a:rPr lang="en-US" sz="2800" spc="50" dirty="0" err="1" smtClean="0">
                <a:ln w="11430"/>
                <a:solidFill>
                  <a:srgbClr val="000066"/>
                </a:solidFill>
                <a:effectLst>
                  <a:outerShdw blurRad="38100" dist="38100" dir="2700000" algn="tl">
                    <a:srgbClr val="000000">
                      <a:alpha val="43137"/>
                    </a:srgbClr>
                  </a:outerShdw>
                </a:effectLst>
                <a:latin typeface="Aatrix" pitchFamily="2" charset="0"/>
              </a:rPr>
              <a:t>ዘዴዎች</a:t>
            </a:r>
            <a:r>
              <a:rPr lang="en-US" sz="2800" dirty="0" smtClean="0">
                <a:effectLst>
                  <a:outerShdw blurRad="38100" dist="38100" dir="2700000" algn="tl">
                    <a:srgbClr val="000000">
                      <a:alpha val="43137"/>
                    </a:srgbClr>
                  </a:outerShdw>
                </a:effectLst>
              </a:rPr>
              <a:t/>
            </a:r>
            <a:br>
              <a:rPr lang="en-US" sz="2800" dirty="0" smtClean="0">
                <a:effectLst>
                  <a:outerShdw blurRad="38100" dist="38100" dir="2700000" algn="tl">
                    <a:srgbClr val="000000">
                      <a:alpha val="43137"/>
                    </a:srgbClr>
                  </a:outerShdw>
                </a:effectLst>
              </a:rPr>
            </a:br>
            <a:endParaRPr lang="en-US" sz="1800" spc="50" dirty="0">
              <a:ln w="11430"/>
              <a:solidFill>
                <a:srgbClr val="00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14400"/>
            <a:ext cx="7239000" cy="5541963"/>
          </a:xfrm>
        </p:spPr>
        <p:txBody>
          <a:bodyPr>
            <a:normAutofit fontScale="92500" lnSpcReduction="20000"/>
          </a:bodyPr>
          <a:lstStyle/>
          <a:p>
            <a:pPr marL="0" indent="0" algn="just" eaLnBrk="1" fontAlgn="auto" hangingPunct="1">
              <a:spcAft>
                <a:spcPts val="0"/>
              </a:spcAft>
              <a:buFont typeface="Wingdings 2"/>
              <a:buNone/>
              <a:defRPr/>
            </a:pPr>
            <a:r>
              <a:rPr lang="en-US" sz="2400" dirty="0" err="1" smtClean="0">
                <a:solidFill>
                  <a:srgbClr val="00B050"/>
                </a:solidFill>
              </a:rPr>
              <a:t>በተቋም</a:t>
            </a:r>
            <a:r>
              <a:rPr lang="en-US" sz="2400" dirty="0" smtClean="0">
                <a:solidFill>
                  <a:srgbClr val="00B050"/>
                </a:solidFill>
              </a:rPr>
              <a:t> </a:t>
            </a:r>
            <a:r>
              <a:rPr lang="en-US" sz="2400" dirty="0" err="1" smtClean="0">
                <a:solidFill>
                  <a:srgbClr val="00B050"/>
                </a:solidFill>
              </a:rPr>
              <a:t>ደረጃ</a:t>
            </a:r>
            <a:r>
              <a:rPr lang="en-US" sz="2400" dirty="0" smtClean="0">
                <a:solidFill>
                  <a:srgbClr val="00B050"/>
                </a:solidFill>
              </a:rPr>
              <a:t> </a:t>
            </a:r>
            <a:r>
              <a:rPr lang="en-US" sz="2400" dirty="0" err="1" smtClean="0">
                <a:solidFill>
                  <a:srgbClr val="00B050"/>
                </a:solidFill>
              </a:rPr>
              <a:t>የተዘጋጀን</a:t>
            </a:r>
            <a:r>
              <a:rPr lang="en-US" sz="2400" dirty="0" smtClean="0">
                <a:solidFill>
                  <a:srgbClr val="00B050"/>
                </a:solidFill>
              </a:rPr>
              <a:t> </a:t>
            </a:r>
            <a:r>
              <a:rPr lang="en-US" sz="2400" dirty="0" err="1" smtClean="0">
                <a:solidFill>
                  <a:srgbClr val="00B050"/>
                </a:solidFill>
              </a:rPr>
              <a:t>ስትራቴጂ</a:t>
            </a:r>
            <a:r>
              <a:rPr lang="en-US" sz="2400" dirty="0" smtClean="0">
                <a:solidFill>
                  <a:srgbClr val="00B050"/>
                </a:solidFill>
              </a:rPr>
              <a:t> </a:t>
            </a:r>
            <a:r>
              <a:rPr lang="en-US" sz="2400" dirty="0" err="1" smtClean="0">
                <a:solidFill>
                  <a:srgbClr val="00B050"/>
                </a:solidFill>
              </a:rPr>
              <a:t>በየደረጃው</a:t>
            </a:r>
            <a:r>
              <a:rPr lang="en-US" sz="2400" dirty="0" smtClean="0">
                <a:solidFill>
                  <a:srgbClr val="00B050"/>
                </a:solidFill>
              </a:rPr>
              <a:t> </a:t>
            </a:r>
            <a:r>
              <a:rPr lang="en-US" sz="2400" dirty="0" err="1" smtClean="0">
                <a:solidFill>
                  <a:srgbClr val="00B050"/>
                </a:solidFill>
              </a:rPr>
              <a:t>ለሚገኙ</a:t>
            </a:r>
            <a:r>
              <a:rPr lang="en-US" sz="2400" dirty="0" smtClean="0">
                <a:solidFill>
                  <a:srgbClr val="00B050"/>
                </a:solidFill>
              </a:rPr>
              <a:t> </a:t>
            </a:r>
            <a:r>
              <a:rPr lang="en-US" sz="2400" dirty="0" err="1" smtClean="0">
                <a:solidFill>
                  <a:srgbClr val="00B050"/>
                </a:solidFill>
              </a:rPr>
              <a:t>ፈፃሚ</a:t>
            </a:r>
            <a:r>
              <a:rPr lang="en-US" sz="2400" dirty="0" smtClean="0">
                <a:solidFill>
                  <a:srgbClr val="00B050"/>
                </a:solidFill>
              </a:rPr>
              <a:t> </a:t>
            </a:r>
            <a:r>
              <a:rPr lang="en-US" sz="2400" dirty="0" err="1" smtClean="0">
                <a:solidFill>
                  <a:srgbClr val="00B050"/>
                </a:solidFill>
              </a:rPr>
              <a:t>አካላት</a:t>
            </a:r>
            <a:r>
              <a:rPr lang="en-US" sz="2400" dirty="0" smtClean="0">
                <a:solidFill>
                  <a:srgbClr val="00B050"/>
                </a:solidFill>
              </a:rPr>
              <a:t> </a:t>
            </a:r>
            <a:r>
              <a:rPr lang="en-US" sz="2400" dirty="0" err="1" smtClean="0">
                <a:solidFill>
                  <a:srgbClr val="00B050"/>
                </a:solidFill>
              </a:rPr>
              <a:t>ለማውረድ</a:t>
            </a:r>
            <a:r>
              <a:rPr lang="en-US" sz="2400" dirty="0" smtClean="0"/>
              <a:t> </a:t>
            </a:r>
            <a:r>
              <a:rPr lang="en-US" sz="2400" dirty="0" err="1" smtClean="0"/>
              <a:t>በሚከተሉት</a:t>
            </a:r>
            <a:r>
              <a:rPr lang="en-US" sz="2400" dirty="0" smtClean="0"/>
              <a:t> </a:t>
            </a:r>
            <a:r>
              <a:rPr lang="en-US" sz="2400" dirty="0" err="1" smtClean="0"/>
              <a:t>ተያያዥነት</a:t>
            </a:r>
            <a:r>
              <a:rPr lang="en-US" sz="2400" dirty="0" smtClean="0"/>
              <a:t> </a:t>
            </a:r>
            <a:r>
              <a:rPr lang="en-US" sz="2400" dirty="0" err="1" smtClean="0"/>
              <a:t>ባላቸው</a:t>
            </a:r>
            <a:r>
              <a:rPr lang="en-US" sz="2400" dirty="0" smtClean="0"/>
              <a:t> </a:t>
            </a:r>
            <a:r>
              <a:rPr lang="en-US" sz="2400" dirty="0" err="1" smtClean="0"/>
              <a:t>ሶስት</a:t>
            </a:r>
            <a:r>
              <a:rPr lang="en-US" sz="2400" dirty="0" smtClean="0"/>
              <a:t> </a:t>
            </a:r>
            <a:r>
              <a:rPr lang="en-US" sz="2400" dirty="0" err="1" smtClean="0"/>
              <a:t>ዘዴዎች</a:t>
            </a:r>
            <a:r>
              <a:rPr lang="en-US" sz="2400" dirty="0" smtClean="0"/>
              <a:t> </a:t>
            </a:r>
            <a:r>
              <a:rPr lang="en-US" sz="2400" dirty="0" err="1" smtClean="0"/>
              <a:t>መሰረት</a:t>
            </a:r>
            <a:r>
              <a:rPr lang="en-US" sz="2400" dirty="0" smtClean="0"/>
              <a:t> </a:t>
            </a:r>
            <a:r>
              <a:rPr lang="en-US" sz="2400" dirty="0" err="1" smtClean="0"/>
              <a:t>ይወርዳል</a:t>
            </a:r>
            <a:r>
              <a:rPr lang="en-US" sz="2400" dirty="0" smtClean="0"/>
              <a:t>፡፡ </a:t>
            </a:r>
            <a:r>
              <a:rPr lang="en-US" sz="2400" dirty="0" err="1" smtClean="0"/>
              <a:t>እነዚህም</a:t>
            </a:r>
            <a:r>
              <a:rPr lang="en-US" sz="2400" dirty="0" smtClean="0"/>
              <a:t> </a:t>
            </a:r>
            <a:r>
              <a:rPr lang="en-US" sz="2400" dirty="0" err="1" smtClean="0">
                <a:solidFill>
                  <a:srgbClr val="7030A0"/>
                </a:solidFill>
              </a:rPr>
              <a:t>ስትራቴጂውን</a:t>
            </a:r>
            <a:r>
              <a:rPr lang="en-US" sz="2400" dirty="0" smtClean="0">
                <a:solidFill>
                  <a:srgbClr val="7030A0"/>
                </a:solidFill>
              </a:rPr>
              <a:t> </a:t>
            </a:r>
            <a:r>
              <a:rPr lang="en-US" sz="2400" dirty="0" err="1" smtClean="0">
                <a:solidFill>
                  <a:srgbClr val="7030A0"/>
                </a:solidFill>
              </a:rPr>
              <a:t>ማስረጽ</a:t>
            </a:r>
            <a:r>
              <a:rPr lang="en-US" sz="2400" dirty="0" smtClean="0">
                <a:solidFill>
                  <a:srgbClr val="7030A0"/>
                </a:solidFill>
              </a:rPr>
              <a:t> </a:t>
            </a:r>
            <a:r>
              <a:rPr lang="en-US" sz="2400" dirty="0" smtClean="0"/>
              <a:t>/Spiritual Cascading/፣ </a:t>
            </a:r>
            <a:r>
              <a:rPr lang="en-US" sz="2400" dirty="0" err="1" smtClean="0">
                <a:solidFill>
                  <a:srgbClr val="7030A0"/>
                </a:solidFill>
              </a:rPr>
              <a:t>ግቦችን</a:t>
            </a:r>
            <a:r>
              <a:rPr lang="en-US" sz="2400" dirty="0" smtClean="0">
                <a:solidFill>
                  <a:srgbClr val="7030A0"/>
                </a:solidFill>
              </a:rPr>
              <a:t> </a:t>
            </a:r>
            <a:r>
              <a:rPr lang="en-US" sz="2400" dirty="0" err="1" smtClean="0">
                <a:solidFill>
                  <a:srgbClr val="7030A0"/>
                </a:solidFill>
              </a:rPr>
              <a:t>ለፈፃሚ</a:t>
            </a:r>
            <a:r>
              <a:rPr lang="en-US" sz="2400" dirty="0" smtClean="0">
                <a:solidFill>
                  <a:srgbClr val="7030A0"/>
                </a:solidFill>
              </a:rPr>
              <a:t> </a:t>
            </a:r>
            <a:r>
              <a:rPr lang="en-US" sz="2400" dirty="0" err="1" smtClean="0">
                <a:solidFill>
                  <a:srgbClr val="7030A0"/>
                </a:solidFill>
              </a:rPr>
              <a:t>አካላት</a:t>
            </a:r>
            <a:r>
              <a:rPr lang="en-US" sz="2400" dirty="0" smtClean="0">
                <a:solidFill>
                  <a:srgbClr val="7030A0"/>
                </a:solidFill>
              </a:rPr>
              <a:t> </a:t>
            </a:r>
            <a:r>
              <a:rPr lang="en-US" sz="2400" dirty="0" err="1" smtClean="0">
                <a:solidFill>
                  <a:srgbClr val="7030A0"/>
                </a:solidFill>
              </a:rPr>
              <a:t>ማውረድ</a:t>
            </a:r>
            <a:r>
              <a:rPr lang="en-US" sz="2400" dirty="0" smtClean="0">
                <a:solidFill>
                  <a:srgbClr val="7030A0"/>
                </a:solidFill>
              </a:rPr>
              <a:t> </a:t>
            </a:r>
            <a:r>
              <a:rPr lang="en-US" sz="2400" dirty="0" smtClean="0"/>
              <a:t>/Physical Cascading/ </a:t>
            </a:r>
            <a:r>
              <a:rPr lang="en-US" sz="2400" dirty="0" err="1" smtClean="0"/>
              <a:t>እና</a:t>
            </a:r>
            <a:r>
              <a:rPr lang="en-US" sz="2400" dirty="0" smtClean="0"/>
              <a:t> </a:t>
            </a:r>
            <a:r>
              <a:rPr lang="en-US" sz="2400" dirty="0" err="1" smtClean="0">
                <a:solidFill>
                  <a:srgbClr val="7030A0"/>
                </a:solidFill>
              </a:rPr>
              <a:t>ውጤትን</a:t>
            </a:r>
            <a:r>
              <a:rPr lang="en-US" sz="2400" dirty="0" smtClean="0">
                <a:solidFill>
                  <a:srgbClr val="7030A0"/>
                </a:solidFill>
              </a:rPr>
              <a:t> </a:t>
            </a:r>
            <a:r>
              <a:rPr lang="en-US" sz="2400" dirty="0" err="1" smtClean="0">
                <a:solidFill>
                  <a:srgbClr val="7030A0"/>
                </a:solidFill>
              </a:rPr>
              <a:t>ከሽልማት</a:t>
            </a:r>
            <a:r>
              <a:rPr lang="en-US" sz="2400" dirty="0" smtClean="0">
                <a:solidFill>
                  <a:srgbClr val="7030A0"/>
                </a:solidFill>
              </a:rPr>
              <a:t> </a:t>
            </a:r>
            <a:r>
              <a:rPr lang="en-US" sz="2400" dirty="0" err="1" smtClean="0">
                <a:solidFill>
                  <a:srgbClr val="7030A0"/>
                </a:solidFill>
              </a:rPr>
              <a:t>ጋር</a:t>
            </a:r>
            <a:r>
              <a:rPr lang="en-US" sz="2400" dirty="0" smtClean="0">
                <a:solidFill>
                  <a:srgbClr val="7030A0"/>
                </a:solidFill>
              </a:rPr>
              <a:t> </a:t>
            </a:r>
            <a:r>
              <a:rPr lang="en-US" sz="2400" dirty="0" err="1" smtClean="0">
                <a:solidFill>
                  <a:srgbClr val="7030A0"/>
                </a:solidFill>
              </a:rPr>
              <a:t>ማያያዝ</a:t>
            </a:r>
            <a:r>
              <a:rPr lang="en-US" sz="2400" dirty="0" smtClean="0"/>
              <a:t> /Reward/ </a:t>
            </a:r>
            <a:r>
              <a:rPr lang="en-US" sz="2400" dirty="0" err="1" smtClean="0"/>
              <a:t>በመባል</a:t>
            </a:r>
            <a:r>
              <a:rPr lang="en-US" sz="2400" dirty="0" smtClean="0"/>
              <a:t> </a:t>
            </a:r>
            <a:r>
              <a:rPr lang="en-US" sz="2400" dirty="0" err="1" smtClean="0"/>
              <a:t>ይታወቃል</a:t>
            </a:r>
            <a:r>
              <a:rPr lang="en-US" sz="2400" dirty="0" smtClean="0"/>
              <a:t>፡፡</a:t>
            </a:r>
          </a:p>
          <a:p>
            <a:pPr marL="0" indent="0" algn="just" eaLnBrk="1" fontAlgn="auto" hangingPunct="1">
              <a:spcAft>
                <a:spcPts val="0"/>
              </a:spcAft>
              <a:buFont typeface="Wingdings 2"/>
              <a:buNone/>
              <a:defRPr/>
            </a:pPr>
            <a:endParaRPr lang="en-US" sz="600" dirty="0" smtClean="0"/>
          </a:p>
          <a:p>
            <a:pPr marL="0" indent="0" algn="ctr" eaLnBrk="1" fontAlgn="auto" hangingPunct="1">
              <a:spcAft>
                <a:spcPts val="0"/>
              </a:spcAft>
              <a:buFont typeface="Wingdings 2"/>
              <a:buNone/>
              <a:defRPr/>
            </a:pPr>
            <a:r>
              <a:rPr lang="en-US" sz="2400" b="1" dirty="0" smtClean="0"/>
              <a:t>ሀ. </a:t>
            </a:r>
            <a:r>
              <a:rPr lang="en-US" sz="2400" b="1" dirty="0" err="1" smtClean="0"/>
              <a:t>ስትራቴጂውን</a:t>
            </a:r>
            <a:r>
              <a:rPr lang="en-US" sz="2400" b="1" dirty="0" smtClean="0"/>
              <a:t> </a:t>
            </a:r>
            <a:r>
              <a:rPr lang="en-US" sz="2400" b="1" dirty="0" err="1" smtClean="0"/>
              <a:t>ማስረጽ</a:t>
            </a:r>
            <a:r>
              <a:rPr lang="en-US" sz="2400" b="1" dirty="0" smtClean="0"/>
              <a:t> </a:t>
            </a:r>
            <a:r>
              <a:rPr lang="en-US" sz="2400" b="1" dirty="0" err="1" smtClean="0"/>
              <a:t>ወይም</a:t>
            </a:r>
            <a:r>
              <a:rPr lang="en-US" sz="2400" b="1" dirty="0" smtClean="0"/>
              <a:t> </a:t>
            </a:r>
            <a:r>
              <a:rPr lang="en-US" sz="2400" b="1" dirty="0" err="1" smtClean="0"/>
              <a:t>የትምህርትና</a:t>
            </a:r>
            <a:r>
              <a:rPr lang="en-US" sz="2400" b="1" dirty="0" smtClean="0"/>
              <a:t> </a:t>
            </a:r>
            <a:r>
              <a:rPr lang="en-US" sz="2400" b="1" dirty="0" err="1" smtClean="0"/>
              <a:t>ተግባቦት</a:t>
            </a:r>
            <a:r>
              <a:rPr lang="en-US" sz="2400" b="1" dirty="0" smtClean="0"/>
              <a:t> </a:t>
            </a:r>
            <a:r>
              <a:rPr lang="en-US" sz="2400" b="1" dirty="0" err="1" smtClean="0"/>
              <a:t>ሥራ</a:t>
            </a:r>
            <a:endParaRPr lang="en-US" sz="2400" b="1" dirty="0" smtClean="0"/>
          </a:p>
          <a:p>
            <a:pPr marL="0" indent="0" algn="just" eaLnBrk="1" fontAlgn="auto" hangingPunct="1">
              <a:spcAft>
                <a:spcPts val="0"/>
              </a:spcAft>
              <a:buFont typeface="Wingdings 2"/>
              <a:buNone/>
              <a:defRPr/>
            </a:pPr>
            <a:r>
              <a:rPr lang="en-US" sz="2400" dirty="0" err="1" smtClean="0">
                <a:solidFill>
                  <a:srgbClr val="0070C0"/>
                </a:solidFill>
              </a:rPr>
              <a:t>በየደረጃው</a:t>
            </a:r>
            <a:r>
              <a:rPr lang="en-US" sz="2400" dirty="0" smtClean="0">
                <a:solidFill>
                  <a:srgbClr val="0070C0"/>
                </a:solidFill>
              </a:rPr>
              <a:t> </a:t>
            </a:r>
            <a:r>
              <a:rPr lang="en-US" sz="2400" dirty="0" err="1" smtClean="0">
                <a:solidFill>
                  <a:srgbClr val="0070C0"/>
                </a:solidFill>
              </a:rPr>
              <a:t>የሚገኙ</a:t>
            </a:r>
            <a:r>
              <a:rPr lang="en-US" sz="2400" dirty="0" smtClean="0">
                <a:solidFill>
                  <a:srgbClr val="0070C0"/>
                </a:solidFill>
              </a:rPr>
              <a:t> </a:t>
            </a:r>
            <a:r>
              <a:rPr lang="en-US" sz="2400" dirty="0" err="1" smtClean="0">
                <a:solidFill>
                  <a:srgbClr val="0070C0"/>
                </a:solidFill>
              </a:rPr>
              <a:t>አካላት</a:t>
            </a:r>
            <a:r>
              <a:rPr lang="en-US" sz="2400" dirty="0" smtClean="0">
                <a:solidFill>
                  <a:srgbClr val="0070C0"/>
                </a:solidFill>
              </a:rPr>
              <a:t> </a:t>
            </a:r>
            <a:r>
              <a:rPr lang="en-US" sz="2400" dirty="0" err="1" smtClean="0">
                <a:solidFill>
                  <a:srgbClr val="0070C0"/>
                </a:solidFill>
              </a:rPr>
              <a:t>በሴክተሩ</a:t>
            </a:r>
            <a:r>
              <a:rPr lang="en-US" sz="2400" dirty="0" smtClean="0">
                <a:solidFill>
                  <a:srgbClr val="0070C0"/>
                </a:solidFill>
              </a:rPr>
              <a:t> </a:t>
            </a:r>
            <a:r>
              <a:rPr lang="en-US" sz="2400" dirty="0" err="1" smtClean="0">
                <a:solidFill>
                  <a:srgbClr val="0070C0"/>
                </a:solidFill>
              </a:rPr>
              <a:t>እና</a:t>
            </a:r>
            <a:r>
              <a:rPr lang="en-US" sz="2400" dirty="0" smtClean="0">
                <a:solidFill>
                  <a:srgbClr val="0070C0"/>
                </a:solidFill>
              </a:rPr>
              <a:t> </a:t>
            </a:r>
            <a:r>
              <a:rPr lang="en-US" sz="2400" dirty="0" err="1" smtClean="0">
                <a:solidFill>
                  <a:srgbClr val="0070C0"/>
                </a:solidFill>
              </a:rPr>
              <a:t>በተቋሙ</a:t>
            </a:r>
            <a:r>
              <a:rPr lang="en-US" sz="2400" dirty="0" smtClean="0">
                <a:solidFill>
                  <a:srgbClr val="0070C0"/>
                </a:solidFill>
              </a:rPr>
              <a:t> </a:t>
            </a:r>
            <a:r>
              <a:rPr lang="en-US" sz="2400" dirty="0" err="1" smtClean="0">
                <a:solidFill>
                  <a:srgbClr val="0070C0"/>
                </a:solidFill>
              </a:rPr>
              <a:t>ደረጃ</a:t>
            </a:r>
            <a:r>
              <a:rPr lang="en-US" sz="2400" dirty="0" smtClean="0">
                <a:solidFill>
                  <a:srgbClr val="0070C0"/>
                </a:solidFill>
              </a:rPr>
              <a:t> </a:t>
            </a:r>
            <a:r>
              <a:rPr lang="en-US" sz="2400" dirty="0" err="1" smtClean="0">
                <a:solidFill>
                  <a:srgbClr val="0070C0"/>
                </a:solidFill>
              </a:rPr>
              <a:t>የተዘጋጁትን</a:t>
            </a:r>
            <a:r>
              <a:rPr lang="en-US" sz="2400" dirty="0" smtClean="0">
                <a:solidFill>
                  <a:srgbClr val="0070C0"/>
                </a:solidFill>
              </a:rPr>
              <a:t> </a:t>
            </a:r>
            <a:r>
              <a:rPr lang="en-US" sz="2400" dirty="0" err="1" smtClean="0">
                <a:solidFill>
                  <a:srgbClr val="0070C0"/>
                </a:solidFill>
              </a:rPr>
              <a:t>ስትራቴጂዎችንና</a:t>
            </a:r>
            <a:r>
              <a:rPr lang="en-US" sz="2400" dirty="0" smtClean="0">
                <a:solidFill>
                  <a:srgbClr val="0070C0"/>
                </a:solidFill>
              </a:rPr>
              <a:t> </a:t>
            </a:r>
            <a:r>
              <a:rPr lang="en-US" sz="2400" dirty="0" err="1" smtClean="0">
                <a:solidFill>
                  <a:srgbClr val="0070C0"/>
                </a:solidFill>
              </a:rPr>
              <a:t>ስለስትራቴጂዎቹ</a:t>
            </a:r>
            <a:r>
              <a:rPr lang="en-US" sz="2400" dirty="0" smtClean="0">
                <a:solidFill>
                  <a:srgbClr val="0070C0"/>
                </a:solidFill>
              </a:rPr>
              <a:t> </a:t>
            </a:r>
            <a:r>
              <a:rPr lang="en-US" sz="2400" dirty="0" err="1" smtClean="0">
                <a:solidFill>
                  <a:srgbClr val="0070C0"/>
                </a:solidFill>
              </a:rPr>
              <a:t>አዘገጃጀት</a:t>
            </a:r>
            <a:r>
              <a:rPr lang="en-US" sz="2400" dirty="0" smtClean="0">
                <a:solidFill>
                  <a:srgbClr val="0070C0"/>
                </a:solidFill>
              </a:rPr>
              <a:t> </a:t>
            </a:r>
            <a:r>
              <a:rPr lang="en-US" sz="2400" dirty="0" err="1" smtClean="0">
                <a:solidFill>
                  <a:srgbClr val="0070C0"/>
                </a:solidFill>
              </a:rPr>
              <a:t>አስፈላጊውን</a:t>
            </a:r>
            <a:r>
              <a:rPr lang="en-US" sz="2400" dirty="0" smtClean="0">
                <a:solidFill>
                  <a:srgbClr val="0070C0"/>
                </a:solidFill>
              </a:rPr>
              <a:t> </a:t>
            </a:r>
            <a:r>
              <a:rPr lang="en-US" sz="2400" dirty="0" err="1" smtClean="0">
                <a:solidFill>
                  <a:srgbClr val="0070C0"/>
                </a:solidFill>
              </a:rPr>
              <a:t>መረጃና</a:t>
            </a:r>
            <a:r>
              <a:rPr lang="en-US" sz="2400" dirty="0" smtClean="0">
                <a:solidFill>
                  <a:srgbClr val="0070C0"/>
                </a:solidFill>
              </a:rPr>
              <a:t> </a:t>
            </a:r>
            <a:r>
              <a:rPr lang="en-US" sz="2400" dirty="0" err="1" smtClean="0">
                <a:solidFill>
                  <a:srgbClr val="0070C0"/>
                </a:solidFill>
              </a:rPr>
              <a:t>ትምህርት</a:t>
            </a:r>
            <a:r>
              <a:rPr lang="en-US" sz="2400" dirty="0" smtClean="0">
                <a:solidFill>
                  <a:srgbClr val="0070C0"/>
                </a:solidFill>
              </a:rPr>
              <a:t> </a:t>
            </a:r>
            <a:r>
              <a:rPr lang="en-US" sz="2400" dirty="0" err="1" smtClean="0">
                <a:solidFill>
                  <a:srgbClr val="0070C0"/>
                </a:solidFill>
              </a:rPr>
              <a:t>በመስጠት</a:t>
            </a:r>
            <a:r>
              <a:rPr lang="en-US" sz="2400" dirty="0" smtClean="0"/>
              <a:t> </a:t>
            </a:r>
            <a:r>
              <a:rPr lang="en-US" sz="2400" dirty="0" err="1" smtClean="0">
                <a:solidFill>
                  <a:srgbClr val="0070C0"/>
                </a:solidFill>
              </a:rPr>
              <a:t>ጠለቅ</a:t>
            </a:r>
            <a:r>
              <a:rPr lang="en-US" sz="2400" dirty="0" smtClean="0">
                <a:solidFill>
                  <a:srgbClr val="0070C0"/>
                </a:solidFill>
              </a:rPr>
              <a:t> </a:t>
            </a:r>
            <a:r>
              <a:rPr lang="en-US" sz="2400" dirty="0" err="1" smtClean="0">
                <a:solidFill>
                  <a:srgbClr val="0070C0"/>
                </a:solidFill>
              </a:rPr>
              <a:t>ያለ</a:t>
            </a:r>
            <a:r>
              <a:rPr lang="en-US" sz="2400" dirty="0" smtClean="0">
                <a:solidFill>
                  <a:srgbClr val="0070C0"/>
                </a:solidFill>
              </a:rPr>
              <a:t> </a:t>
            </a:r>
            <a:r>
              <a:rPr lang="en-US" sz="2400" dirty="0" err="1" smtClean="0">
                <a:solidFill>
                  <a:srgbClr val="0070C0"/>
                </a:solidFill>
              </a:rPr>
              <a:t>ውይይት</a:t>
            </a:r>
            <a:r>
              <a:rPr lang="en-US" sz="2400" dirty="0" smtClean="0">
                <a:solidFill>
                  <a:srgbClr val="0070C0"/>
                </a:solidFill>
              </a:rPr>
              <a:t> </a:t>
            </a:r>
            <a:r>
              <a:rPr lang="en-US" sz="2400" dirty="0" err="1" smtClean="0">
                <a:solidFill>
                  <a:srgbClr val="0070C0"/>
                </a:solidFill>
              </a:rPr>
              <a:t>በማካሄድ</a:t>
            </a:r>
            <a:r>
              <a:rPr lang="en-US" sz="2400" dirty="0" smtClean="0">
                <a:solidFill>
                  <a:srgbClr val="0070C0"/>
                </a:solidFill>
              </a:rPr>
              <a:t> </a:t>
            </a:r>
            <a:r>
              <a:rPr lang="en-US" sz="2400" dirty="0" err="1" smtClean="0">
                <a:solidFill>
                  <a:srgbClr val="0070C0"/>
                </a:solidFill>
              </a:rPr>
              <a:t>ስትራቴጂውን</a:t>
            </a:r>
            <a:r>
              <a:rPr lang="en-US" sz="2400" dirty="0" smtClean="0">
                <a:solidFill>
                  <a:srgbClr val="0070C0"/>
                </a:solidFill>
              </a:rPr>
              <a:t> </a:t>
            </a:r>
            <a:r>
              <a:rPr lang="en-US" sz="2400" dirty="0" err="1" smtClean="0">
                <a:solidFill>
                  <a:srgbClr val="7030A0"/>
                </a:solidFill>
              </a:rPr>
              <a:t>በእምነት</a:t>
            </a:r>
            <a:r>
              <a:rPr lang="en-US" sz="2400" dirty="0" smtClean="0">
                <a:solidFill>
                  <a:srgbClr val="0070C0"/>
                </a:solidFill>
              </a:rPr>
              <a:t>፣ </a:t>
            </a:r>
            <a:r>
              <a:rPr lang="en-US" sz="2400" dirty="0" err="1" smtClean="0">
                <a:solidFill>
                  <a:srgbClr val="7030A0"/>
                </a:solidFill>
              </a:rPr>
              <a:t>በዕውቀትና</a:t>
            </a:r>
            <a:r>
              <a:rPr lang="en-US" sz="2400" dirty="0" smtClean="0">
                <a:solidFill>
                  <a:srgbClr val="7030A0"/>
                </a:solidFill>
              </a:rPr>
              <a:t> </a:t>
            </a:r>
            <a:r>
              <a:rPr lang="en-US" sz="2400" dirty="0" err="1" smtClean="0">
                <a:solidFill>
                  <a:srgbClr val="7030A0"/>
                </a:solidFill>
              </a:rPr>
              <a:t>በባለቤትነት</a:t>
            </a:r>
            <a:r>
              <a:rPr lang="en-US" sz="2400" dirty="0" smtClean="0">
                <a:solidFill>
                  <a:srgbClr val="0070C0"/>
                </a:solidFill>
              </a:rPr>
              <a:t> </a:t>
            </a:r>
            <a:r>
              <a:rPr lang="en-US" sz="2400" dirty="0" err="1" smtClean="0">
                <a:solidFill>
                  <a:srgbClr val="0070C0"/>
                </a:solidFill>
              </a:rPr>
              <a:t>ስሜት</a:t>
            </a:r>
            <a:r>
              <a:rPr lang="en-US" sz="2400" dirty="0" smtClean="0">
                <a:solidFill>
                  <a:srgbClr val="0070C0"/>
                </a:solidFill>
              </a:rPr>
              <a:t> </a:t>
            </a:r>
            <a:r>
              <a:rPr lang="en-US" sz="2400" dirty="0" err="1" smtClean="0">
                <a:solidFill>
                  <a:srgbClr val="0070C0"/>
                </a:solidFill>
              </a:rPr>
              <a:t>ካልተቀበሉት</a:t>
            </a:r>
            <a:r>
              <a:rPr lang="en-US" sz="2400" dirty="0" smtClean="0">
                <a:solidFill>
                  <a:srgbClr val="0070C0"/>
                </a:solidFill>
              </a:rPr>
              <a:t> </a:t>
            </a:r>
            <a:r>
              <a:rPr lang="en-US" sz="2400" dirty="0" err="1" smtClean="0">
                <a:solidFill>
                  <a:srgbClr val="0070C0"/>
                </a:solidFill>
              </a:rPr>
              <a:t>ሥራዎችን</a:t>
            </a:r>
            <a:r>
              <a:rPr lang="en-US" sz="2400" dirty="0" smtClean="0">
                <a:solidFill>
                  <a:srgbClr val="0070C0"/>
                </a:solidFill>
              </a:rPr>
              <a:t> </a:t>
            </a:r>
            <a:r>
              <a:rPr lang="en-US" sz="2400" dirty="0" err="1" smtClean="0">
                <a:solidFill>
                  <a:srgbClr val="0070C0"/>
                </a:solidFill>
              </a:rPr>
              <a:t>ቆጥረው</a:t>
            </a:r>
            <a:r>
              <a:rPr lang="en-US" sz="2400" dirty="0" smtClean="0">
                <a:solidFill>
                  <a:srgbClr val="0070C0"/>
                </a:solidFill>
              </a:rPr>
              <a:t> </a:t>
            </a:r>
            <a:r>
              <a:rPr lang="en-US" sz="2400" dirty="0" err="1" smtClean="0">
                <a:solidFill>
                  <a:srgbClr val="0070C0"/>
                </a:solidFill>
              </a:rPr>
              <a:t>ቢወስዱም</a:t>
            </a:r>
            <a:r>
              <a:rPr lang="en-US" sz="2400" dirty="0" smtClean="0">
                <a:solidFill>
                  <a:srgbClr val="0070C0"/>
                </a:solidFill>
              </a:rPr>
              <a:t> </a:t>
            </a:r>
            <a:r>
              <a:rPr lang="en-US" sz="2400" dirty="0" err="1" smtClean="0">
                <a:solidFill>
                  <a:srgbClr val="0070C0"/>
                </a:solidFill>
              </a:rPr>
              <a:t>እንኳ</a:t>
            </a:r>
            <a:r>
              <a:rPr lang="en-US" sz="2400" dirty="0" smtClean="0">
                <a:solidFill>
                  <a:srgbClr val="0070C0"/>
                </a:solidFill>
              </a:rPr>
              <a:t> </a:t>
            </a:r>
            <a:r>
              <a:rPr lang="en-US" sz="2400" dirty="0" err="1" smtClean="0">
                <a:solidFill>
                  <a:srgbClr val="0070C0"/>
                </a:solidFill>
              </a:rPr>
              <a:t>በተሳካ</a:t>
            </a:r>
            <a:r>
              <a:rPr lang="en-US" sz="2400" dirty="0" smtClean="0">
                <a:solidFill>
                  <a:srgbClr val="0070C0"/>
                </a:solidFill>
              </a:rPr>
              <a:t> </a:t>
            </a:r>
            <a:r>
              <a:rPr lang="en-US" sz="2400" dirty="0" err="1" smtClean="0">
                <a:solidFill>
                  <a:srgbClr val="0070C0"/>
                </a:solidFill>
              </a:rPr>
              <a:t>ሁኔታ</a:t>
            </a:r>
            <a:r>
              <a:rPr lang="en-US" sz="2400" dirty="0" smtClean="0">
                <a:solidFill>
                  <a:srgbClr val="0070C0"/>
                </a:solidFill>
              </a:rPr>
              <a:t> </a:t>
            </a:r>
            <a:r>
              <a:rPr lang="en-US" sz="2400" dirty="0" err="1" smtClean="0">
                <a:solidFill>
                  <a:srgbClr val="0070C0"/>
                </a:solidFill>
              </a:rPr>
              <a:t>ይፈጽሙታል</a:t>
            </a:r>
            <a:r>
              <a:rPr lang="en-US" sz="2400" dirty="0" smtClean="0">
                <a:solidFill>
                  <a:srgbClr val="0070C0"/>
                </a:solidFill>
              </a:rPr>
              <a:t> </a:t>
            </a:r>
            <a:r>
              <a:rPr lang="en-US" sz="2400" dirty="0" err="1" smtClean="0">
                <a:solidFill>
                  <a:srgbClr val="0070C0"/>
                </a:solidFill>
              </a:rPr>
              <a:t>ለማለት</a:t>
            </a:r>
            <a:r>
              <a:rPr lang="en-US" sz="2400" dirty="0" smtClean="0">
                <a:solidFill>
                  <a:srgbClr val="0070C0"/>
                </a:solidFill>
              </a:rPr>
              <a:t> </a:t>
            </a:r>
            <a:r>
              <a:rPr lang="en-US" sz="2400" dirty="0" err="1" smtClean="0">
                <a:solidFill>
                  <a:srgbClr val="0070C0"/>
                </a:solidFill>
              </a:rPr>
              <a:t>ያስቸግራል</a:t>
            </a:r>
            <a:r>
              <a:rPr lang="en-US" sz="2400" dirty="0" smtClean="0">
                <a:solidFill>
                  <a:srgbClr val="0070C0"/>
                </a:solidFill>
              </a:rPr>
              <a:t>፡፡</a:t>
            </a:r>
            <a:r>
              <a:rPr lang="en-US" sz="2400" dirty="0" smtClean="0"/>
              <a:t> </a:t>
            </a:r>
            <a:r>
              <a:rPr lang="en-US" sz="2400" dirty="0" err="1" smtClean="0"/>
              <a:t>በመሆኑም</a:t>
            </a:r>
            <a:r>
              <a:rPr lang="en-US" sz="2400" dirty="0" smtClean="0"/>
              <a:t> </a:t>
            </a:r>
            <a:r>
              <a:rPr lang="en-US" sz="2400" dirty="0" err="1" smtClean="0"/>
              <a:t>የተቋሙን</a:t>
            </a:r>
            <a:r>
              <a:rPr lang="en-US" sz="2400" dirty="0" smtClean="0"/>
              <a:t> </a:t>
            </a:r>
            <a:r>
              <a:rPr lang="en-US" sz="2400" dirty="0" err="1" smtClean="0"/>
              <a:t>ራዕይና</a:t>
            </a:r>
            <a:r>
              <a:rPr lang="en-US" sz="2400" dirty="0" smtClean="0"/>
              <a:t> </a:t>
            </a:r>
            <a:r>
              <a:rPr lang="en-US" sz="2400" dirty="0" err="1" smtClean="0"/>
              <a:t>ስትራቴጂ</a:t>
            </a:r>
            <a:r>
              <a:rPr lang="en-US" sz="2400" dirty="0" smtClean="0"/>
              <a:t> </a:t>
            </a:r>
            <a:r>
              <a:rPr lang="en-US" sz="2400" dirty="0" err="1" smtClean="0"/>
              <a:t>በሠራተኞች</a:t>
            </a:r>
            <a:r>
              <a:rPr lang="en-US" sz="2400" dirty="0" smtClean="0"/>
              <a:t> </a:t>
            </a:r>
            <a:r>
              <a:rPr lang="en-US" sz="2400" dirty="0" err="1" smtClean="0"/>
              <a:t>ዘንድ</a:t>
            </a:r>
            <a:r>
              <a:rPr lang="en-US" sz="2400" dirty="0" smtClean="0"/>
              <a:t> </a:t>
            </a:r>
            <a:r>
              <a:rPr lang="en-US" sz="2400" dirty="0" err="1" smtClean="0"/>
              <a:t>ማስረጽ</a:t>
            </a:r>
            <a:r>
              <a:rPr lang="en-US" sz="2400" dirty="0" smtClean="0"/>
              <a:t> </a:t>
            </a:r>
            <a:r>
              <a:rPr lang="en-US" sz="2400" dirty="0" err="1" smtClean="0"/>
              <a:t>የለውጥ</a:t>
            </a:r>
            <a:r>
              <a:rPr lang="en-US" sz="2400" dirty="0" smtClean="0"/>
              <a:t> </a:t>
            </a:r>
            <a:r>
              <a:rPr lang="en-US" sz="2400" dirty="0" err="1" smtClean="0"/>
              <a:t>ሃይሎችን</a:t>
            </a:r>
            <a:r>
              <a:rPr lang="en-US" sz="2400" dirty="0" smtClean="0"/>
              <a:t> </a:t>
            </a:r>
            <a:r>
              <a:rPr lang="en-US" sz="2400" dirty="0" err="1" smtClean="0"/>
              <a:t>ለማፍራት</a:t>
            </a:r>
            <a:r>
              <a:rPr lang="en-US" sz="2400" dirty="0" smtClean="0"/>
              <a:t> </a:t>
            </a:r>
            <a:r>
              <a:rPr lang="en-US" sz="2400" dirty="0" err="1" smtClean="0"/>
              <a:t>እና</a:t>
            </a:r>
            <a:r>
              <a:rPr lang="en-US" sz="2400" dirty="0" smtClean="0"/>
              <a:t> </a:t>
            </a:r>
            <a:r>
              <a:rPr lang="en-US" sz="2400" dirty="0" err="1" smtClean="0"/>
              <a:t>ለመጠቀም</a:t>
            </a:r>
            <a:r>
              <a:rPr lang="en-US" sz="2400" dirty="0" smtClean="0"/>
              <a:t> </a:t>
            </a:r>
            <a:r>
              <a:rPr lang="en-US" sz="2400" dirty="0" err="1" smtClean="0"/>
              <a:t>የሚያስችል</a:t>
            </a:r>
            <a:r>
              <a:rPr lang="en-US" sz="2400" dirty="0" smtClean="0"/>
              <a:t> </a:t>
            </a:r>
            <a:r>
              <a:rPr lang="en-US" sz="2400" dirty="0" err="1" smtClean="0"/>
              <a:t>ስትራቴጅን</a:t>
            </a:r>
            <a:r>
              <a:rPr lang="en-US" sz="2400" dirty="0" smtClean="0"/>
              <a:t> </a:t>
            </a:r>
            <a:r>
              <a:rPr lang="en-US" sz="2400" dirty="0" err="1" smtClean="0"/>
              <a:t>ወደ</a:t>
            </a:r>
            <a:r>
              <a:rPr lang="en-US" sz="2400" dirty="0" smtClean="0"/>
              <a:t> </a:t>
            </a:r>
            <a:r>
              <a:rPr lang="en-US" sz="2400" dirty="0" err="1" smtClean="0"/>
              <a:t>ፈጻሚ</a:t>
            </a:r>
            <a:r>
              <a:rPr lang="en-US" sz="2400" dirty="0" smtClean="0"/>
              <a:t> </a:t>
            </a:r>
            <a:r>
              <a:rPr lang="en-US" sz="2400" dirty="0" err="1" smtClean="0"/>
              <a:t>አካላት</a:t>
            </a:r>
            <a:r>
              <a:rPr lang="en-US" sz="2400" dirty="0" smtClean="0"/>
              <a:t> </a:t>
            </a:r>
            <a:r>
              <a:rPr lang="en-US" sz="2400" dirty="0" err="1" smtClean="0"/>
              <a:t>የማዉረጃ</a:t>
            </a:r>
            <a:r>
              <a:rPr lang="en-US" sz="2400" dirty="0" smtClean="0"/>
              <a:t> </a:t>
            </a:r>
            <a:r>
              <a:rPr lang="en-US" sz="2400" dirty="0" err="1" smtClean="0"/>
              <a:t>ዘዴ</a:t>
            </a:r>
            <a:r>
              <a:rPr lang="en-US" sz="2400" dirty="0" smtClean="0"/>
              <a:t> </a:t>
            </a:r>
            <a:r>
              <a:rPr lang="en-US" sz="2400" dirty="0" err="1" smtClean="0"/>
              <a:t>ነዉ</a:t>
            </a:r>
            <a:r>
              <a:rPr lang="en-US" sz="2400" dirty="0" smtClean="0"/>
              <a:t>፡፡</a:t>
            </a:r>
          </a:p>
          <a:p>
            <a:pPr marL="0" indent="0" algn="ctr" eaLnBrk="1" fontAlgn="auto" hangingPunct="1">
              <a:spcAft>
                <a:spcPts val="0"/>
              </a:spcAft>
              <a:buFont typeface="Wingdings 2"/>
              <a:buNone/>
              <a:defRPr/>
            </a:pPr>
            <a:endParaRPr lang="en-US" sz="2400" dirty="0" smtClean="0">
              <a:solidFill>
                <a:schemeClr val="accent2">
                  <a:lumMod val="75000"/>
                </a:schemeClr>
              </a:solidFill>
            </a:endParaRPr>
          </a:p>
        </p:txBody>
      </p:sp>
      <p:sp>
        <p:nvSpPr>
          <p:cNvPr id="4" name="Slide Number Placeholder 3"/>
          <p:cNvSpPr>
            <a:spLocks noGrp="1"/>
          </p:cNvSpPr>
          <p:nvPr>
            <p:ph type="sldNum" sz="quarter" idx="12"/>
          </p:nvPr>
        </p:nvSpPr>
        <p:spPr/>
        <p:txBody>
          <a:bodyPr/>
          <a:lstStyle/>
          <a:p>
            <a:pPr>
              <a:defRPr/>
            </a:pPr>
            <a:fld id="{5879E874-5666-450B-AAFE-38FDB54FDE73}" type="slidenum">
              <a:rPr lang="en-US" smtClean="0"/>
              <a:pPr>
                <a:defRPr/>
              </a:pPr>
              <a:t>15</a:t>
            </a:fld>
            <a:endParaRPr lang="en-US"/>
          </a:p>
        </p:txBody>
      </p:sp>
    </p:spTree>
    <p:extLst>
      <p:ext uri="{BB962C8B-B14F-4D97-AF65-F5344CB8AC3E}">
        <p14:creationId xmlns:p14="http://schemas.microsoft.com/office/powerpoint/2010/main" val="1114357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457200"/>
          </a:xfrm>
        </p:spPr>
        <p:txBody>
          <a:bodyPr>
            <a:noAutofit/>
          </a:bodyPr>
          <a:lstStyle/>
          <a:p>
            <a:pPr algn="ctr" eaLnBrk="1" fontAlgn="auto" hangingPunct="1">
              <a:spcAft>
                <a:spcPts val="0"/>
              </a:spcAft>
              <a:defRPr/>
            </a:pPr>
            <a:r>
              <a:rPr lang="en-US" sz="2800" dirty="0" err="1" smtClean="0">
                <a:solidFill>
                  <a:srgbClr val="000066"/>
                </a:solidFill>
              </a:rPr>
              <a:t>የቀጠለ</a:t>
            </a:r>
            <a:r>
              <a:rPr lang="en-US" sz="2800" dirty="0" smtClean="0">
                <a:solidFill>
                  <a:srgbClr val="000066"/>
                </a:solidFill>
              </a:rPr>
              <a:t>….</a:t>
            </a:r>
            <a:endParaRPr lang="en-US" sz="2800" dirty="0">
              <a:solidFill>
                <a:srgbClr val="000066"/>
              </a:solidFill>
            </a:endParaRPr>
          </a:p>
        </p:txBody>
      </p:sp>
      <p:sp>
        <p:nvSpPr>
          <p:cNvPr id="3" name="Content Placeholder 2"/>
          <p:cNvSpPr>
            <a:spLocks noGrp="1"/>
          </p:cNvSpPr>
          <p:nvPr>
            <p:ph idx="1"/>
          </p:nvPr>
        </p:nvSpPr>
        <p:spPr>
          <a:xfrm>
            <a:off x="457200" y="1219200"/>
            <a:ext cx="7239000" cy="5237163"/>
          </a:xfrm>
        </p:spPr>
        <p:txBody>
          <a:bodyPr>
            <a:normAutofit/>
          </a:bodyPr>
          <a:lstStyle/>
          <a:p>
            <a:pPr marL="274320" indent="-274320" algn="just" eaLnBrk="1" fontAlgn="auto" hangingPunct="1">
              <a:spcAft>
                <a:spcPts val="0"/>
              </a:spcAft>
              <a:buFont typeface="Wingdings" pitchFamily="2" charset="2"/>
              <a:buChar char="ü"/>
              <a:defRPr/>
            </a:pPr>
            <a:r>
              <a:rPr lang="en-US" dirty="0" err="1" smtClean="0">
                <a:solidFill>
                  <a:srgbClr val="FF0000"/>
                </a:solidFill>
              </a:rPr>
              <a:t>በሚዛናዊ</a:t>
            </a:r>
            <a:r>
              <a:rPr lang="en-US" dirty="0" smtClean="0">
                <a:solidFill>
                  <a:srgbClr val="FF0000"/>
                </a:solidFill>
              </a:rPr>
              <a:t> </a:t>
            </a:r>
            <a:r>
              <a:rPr lang="en-US" dirty="0" err="1" smtClean="0">
                <a:solidFill>
                  <a:srgbClr val="FF0000"/>
                </a:solidFill>
              </a:rPr>
              <a:t>ስራ</a:t>
            </a:r>
            <a:r>
              <a:rPr lang="en-US" dirty="0" smtClean="0">
                <a:solidFill>
                  <a:srgbClr val="FF0000"/>
                </a:solidFill>
              </a:rPr>
              <a:t> </a:t>
            </a:r>
            <a:r>
              <a:rPr lang="en-US" dirty="0" err="1" smtClean="0">
                <a:solidFill>
                  <a:srgbClr val="FF0000"/>
                </a:solidFill>
              </a:rPr>
              <a:t>አመራር</a:t>
            </a:r>
            <a:r>
              <a:rPr lang="en-US" dirty="0" smtClean="0">
                <a:solidFill>
                  <a:srgbClr val="FF0000"/>
                </a:solidFill>
              </a:rPr>
              <a:t> </a:t>
            </a:r>
            <a:r>
              <a:rPr lang="en-US" dirty="0" err="1" smtClean="0">
                <a:solidFill>
                  <a:srgbClr val="FF0000"/>
                </a:solidFill>
              </a:rPr>
              <a:t>ሥርዓት</a:t>
            </a:r>
            <a:r>
              <a:rPr lang="en-US" dirty="0" smtClean="0"/>
              <a:t> </a:t>
            </a:r>
            <a:r>
              <a:rPr lang="en-US" dirty="0" err="1" smtClean="0">
                <a:solidFill>
                  <a:srgbClr val="7030A0"/>
                </a:solidFill>
              </a:rPr>
              <a:t>ትምህርትና</a:t>
            </a:r>
            <a:r>
              <a:rPr lang="en-US" dirty="0" smtClean="0">
                <a:solidFill>
                  <a:srgbClr val="7030A0"/>
                </a:solidFill>
              </a:rPr>
              <a:t> </a:t>
            </a:r>
            <a:r>
              <a:rPr lang="en-US" dirty="0" err="1" smtClean="0">
                <a:solidFill>
                  <a:srgbClr val="7030A0"/>
                </a:solidFill>
              </a:rPr>
              <a:t>ተግባቦት</a:t>
            </a:r>
            <a:r>
              <a:rPr lang="en-US" dirty="0" smtClean="0">
                <a:solidFill>
                  <a:srgbClr val="7030A0"/>
                </a:solidFill>
              </a:rPr>
              <a:t> </a:t>
            </a:r>
            <a:r>
              <a:rPr lang="en-US" dirty="0" err="1" smtClean="0">
                <a:solidFill>
                  <a:srgbClr val="7030A0"/>
                </a:solidFill>
              </a:rPr>
              <a:t>ማለት</a:t>
            </a:r>
            <a:r>
              <a:rPr lang="en-US" dirty="0" smtClean="0">
                <a:solidFill>
                  <a:srgbClr val="7030A0"/>
                </a:solidFill>
              </a:rPr>
              <a:t> </a:t>
            </a:r>
            <a:r>
              <a:rPr lang="en-US" dirty="0" err="1" smtClean="0">
                <a:solidFill>
                  <a:srgbClr val="7030A0"/>
                </a:solidFill>
              </a:rPr>
              <a:t>የባህሪ</a:t>
            </a:r>
            <a:r>
              <a:rPr lang="en-US" dirty="0" smtClean="0">
                <a:solidFill>
                  <a:srgbClr val="7030A0"/>
                </a:solidFill>
              </a:rPr>
              <a:t> </a:t>
            </a:r>
            <a:r>
              <a:rPr lang="en-US" dirty="0" err="1" smtClean="0">
                <a:solidFill>
                  <a:srgbClr val="7030A0"/>
                </a:solidFill>
              </a:rPr>
              <a:t>ለውጥ</a:t>
            </a:r>
            <a:r>
              <a:rPr lang="en-US" dirty="0" smtClean="0">
                <a:solidFill>
                  <a:srgbClr val="7030A0"/>
                </a:solidFill>
              </a:rPr>
              <a:t> </a:t>
            </a:r>
            <a:r>
              <a:rPr lang="en-US" dirty="0" err="1" smtClean="0">
                <a:solidFill>
                  <a:srgbClr val="7030A0"/>
                </a:solidFill>
              </a:rPr>
              <a:t>ለማምጣት</a:t>
            </a:r>
            <a:r>
              <a:rPr lang="en-US" dirty="0" smtClean="0">
                <a:solidFill>
                  <a:srgbClr val="7030A0"/>
                </a:solidFill>
              </a:rPr>
              <a:t> </a:t>
            </a:r>
            <a:r>
              <a:rPr lang="en-US" dirty="0" err="1" smtClean="0">
                <a:solidFill>
                  <a:srgbClr val="7030A0"/>
                </a:solidFill>
              </a:rPr>
              <a:t>የሚያስችል</a:t>
            </a:r>
            <a:r>
              <a:rPr lang="en-US" dirty="0" smtClean="0">
                <a:solidFill>
                  <a:srgbClr val="7030A0"/>
                </a:solidFill>
              </a:rPr>
              <a:t> </a:t>
            </a:r>
            <a:r>
              <a:rPr lang="en-US" dirty="0" err="1" smtClean="0">
                <a:solidFill>
                  <a:srgbClr val="7030A0"/>
                </a:solidFill>
              </a:rPr>
              <a:t>ግንዛቤን</a:t>
            </a:r>
            <a:r>
              <a:rPr lang="en-US" dirty="0" smtClean="0">
                <a:solidFill>
                  <a:srgbClr val="7030A0"/>
                </a:solidFill>
              </a:rPr>
              <a:t> </a:t>
            </a:r>
            <a:r>
              <a:rPr lang="en-US" dirty="0" err="1" smtClean="0">
                <a:solidFill>
                  <a:srgbClr val="7030A0"/>
                </a:solidFill>
              </a:rPr>
              <a:t>ለመፍጠር</a:t>
            </a:r>
            <a:r>
              <a:rPr lang="en-US" dirty="0" smtClean="0">
                <a:solidFill>
                  <a:srgbClr val="7030A0"/>
                </a:solidFill>
              </a:rPr>
              <a:t> </a:t>
            </a:r>
            <a:r>
              <a:rPr lang="en-US" dirty="0" err="1" smtClean="0">
                <a:solidFill>
                  <a:srgbClr val="7030A0"/>
                </a:solidFill>
              </a:rPr>
              <a:t>የሚረዱ</a:t>
            </a:r>
            <a:r>
              <a:rPr lang="en-US" dirty="0" smtClean="0">
                <a:solidFill>
                  <a:srgbClr val="7030A0"/>
                </a:solidFill>
              </a:rPr>
              <a:t> </a:t>
            </a:r>
            <a:r>
              <a:rPr lang="en-US" dirty="0" err="1" smtClean="0">
                <a:solidFill>
                  <a:srgbClr val="7030A0"/>
                </a:solidFill>
              </a:rPr>
              <a:t>ጭብጦችን</a:t>
            </a:r>
            <a:r>
              <a:rPr lang="en-US" dirty="0" smtClean="0">
                <a:solidFill>
                  <a:srgbClr val="7030A0"/>
                </a:solidFill>
              </a:rPr>
              <a:t> </a:t>
            </a:r>
            <a:r>
              <a:rPr lang="en-US" dirty="0" err="1" smtClean="0">
                <a:solidFill>
                  <a:srgbClr val="7030A0"/>
                </a:solidFill>
              </a:rPr>
              <a:t>በጹሁፍ</a:t>
            </a:r>
            <a:r>
              <a:rPr lang="en-US" dirty="0" smtClean="0">
                <a:solidFill>
                  <a:srgbClr val="7030A0"/>
                </a:solidFill>
              </a:rPr>
              <a:t>፣ </a:t>
            </a:r>
            <a:r>
              <a:rPr lang="en-US" dirty="0" err="1" smtClean="0">
                <a:solidFill>
                  <a:srgbClr val="7030A0"/>
                </a:solidFill>
              </a:rPr>
              <a:t>በስብሰባ</a:t>
            </a:r>
            <a:r>
              <a:rPr lang="en-US" dirty="0" smtClean="0">
                <a:solidFill>
                  <a:srgbClr val="7030A0"/>
                </a:solidFill>
              </a:rPr>
              <a:t> </a:t>
            </a:r>
            <a:r>
              <a:rPr lang="en-US" dirty="0" err="1" smtClean="0">
                <a:solidFill>
                  <a:srgbClr val="7030A0"/>
                </a:solidFill>
              </a:rPr>
              <a:t>እንደዚሁም</a:t>
            </a:r>
            <a:r>
              <a:rPr lang="en-US" dirty="0" smtClean="0">
                <a:solidFill>
                  <a:srgbClr val="7030A0"/>
                </a:solidFill>
              </a:rPr>
              <a:t> </a:t>
            </a:r>
            <a:r>
              <a:rPr lang="en-US" dirty="0" err="1" smtClean="0">
                <a:solidFill>
                  <a:srgbClr val="7030A0"/>
                </a:solidFill>
              </a:rPr>
              <a:t>በተለያዩ</a:t>
            </a:r>
            <a:r>
              <a:rPr lang="en-US" dirty="0" smtClean="0">
                <a:solidFill>
                  <a:srgbClr val="7030A0"/>
                </a:solidFill>
              </a:rPr>
              <a:t> </a:t>
            </a:r>
            <a:r>
              <a:rPr lang="en-US" dirty="0" err="1" smtClean="0">
                <a:solidFill>
                  <a:srgbClr val="7030A0"/>
                </a:solidFill>
              </a:rPr>
              <a:t>የመገናኛ</a:t>
            </a:r>
            <a:r>
              <a:rPr lang="en-US" dirty="0" smtClean="0">
                <a:solidFill>
                  <a:srgbClr val="7030A0"/>
                </a:solidFill>
              </a:rPr>
              <a:t> </a:t>
            </a:r>
            <a:r>
              <a:rPr lang="en-US" dirty="0" err="1" smtClean="0">
                <a:solidFill>
                  <a:srgbClr val="7030A0"/>
                </a:solidFill>
              </a:rPr>
              <a:t>ዘዴዎች</a:t>
            </a:r>
            <a:r>
              <a:rPr lang="en-US" dirty="0" smtClean="0">
                <a:solidFill>
                  <a:srgbClr val="7030A0"/>
                </a:solidFill>
              </a:rPr>
              <a:t> </a:t>
            </a:r>
            <a:r>
              <a:rPr lang="en-US" dirty="0" err="1" smtClean="0">
                <a:solidFill>
                  <a:srgbClr val="7030A0"/>
                </a:solidFill>
              </a:rPr>
              <a:t>ማስተላለፍ</a:t>
            </a:r>
            <a:r>
              <a:rPr lang="en-US" dirty="0" smtClean="0">
                <a:solidFill>
                  <a:srgbClr val="7030A0"/>
                </a:solidFill>
              </a:rPr>
              <a:t> </a:t>
            </a:r>
            <a:r>
              <a:rPr lang="en-US" dirty="0" err="1" smtClean="0">
                <a:solidFill>
                  <a:srgbClr val="7030A0"/>
                </a:solidFill>
              </a:rPr>
              <a:t>ነው</a:t>
            </a:r>
            <a:r>
              <a:rPr lang="en-US" dirty="0" smtClean="0">
                <a:solidFill>
                  <a:srgbClr val="7030A0"/>
                </a:solidFill>
              </a:rPr>
              <a:t>፡፡</a:t>
            </a:r>
            <a:r>
              <a:rPr lang="en-US" dirty="0" smtClean="0"/>
              <a:t> </a:t>
            </a:r>
            <a:r>
              <a:rPr lang="en-US" dirty="0" err="1" smtClean="0">
                <a:solidFill>
                  <a:srgbClr val="FF0000"/>
                </a:solidFill>
              </a:rPr>
              <a:t>የተግባቦት</a:t>
            </a:r>
            <a:r>
              <a:rPr lang="en-US" dirty="0" smtClean="0">
                <a:solidFill>
                  <a:srgbClr val="FF0000"/>
                </a:solidFill>
              </a:rPr>
              <a:t> </a:t>
            </a:r>
            <a:r>
              <a:rPr lang="en-US" dirty="0" err="1" smtClean="0">
                <a:solidFill>
                  <a:srgbClr val="FF0000"/>
                </a:solidFill>
              </a:rPr>
              <a:t>ሥራው</a:t>
            </a:r>
            <a:r>
              <a:rPr lang="en-US" dirty="0" smtClean="0">
                <a:solidFill>
                  <a:srgbClr val="FF0000"/>
                </a:solidFill>
              </a:rPr>
              <a:t> </a:t>
            </a:r>
            <a:r>
              <a:rPr lang="en-US" dirty="0" err="1" smtClean="0">
                <a:solidFill>
                  <a:srgbClr val="FF0000"/>
                </a:solidFill>
              </a:rPr>
              <a:t>ሥርዓቱ</a:t>
            </a:r>
            <a:r>
              <a:rPr lang="en-US" dirty="0" smtClean="0">
                <a:solidFill>
                  <a:srgbClr val="FF0000"/>
                </a:solidFill>
              </a:rPr>
              <a:t> </a:t>
            </a:r>
            <a:r>
              <a:rPr lang="en-US" dirty="0" err="1" smtClean="0">
                <a:solidFill>
                  <a:srgbClr val="FF0000"/>
                </a:solidFill>
              </a:rPr>
              <a:t>ለምንና</a:t>
            </a:r>
            <a:r>
              <a:rPr lang="en-US" dirty="0" smtClean="0">
                <a:solidFill>
                  <a:srgbClr val="FF0000"/>
                </a:solidFill>
              </a:rPr>
              <a:t> </a:t>
            </a:r>
            <a:r>
              <a:rPr lang="en-US" dirty="0" err="1" smtClean="0">
                <a:solidFill>
                  <a:srgbClr val="FF0000"/>
                </a:solidFill>
              </a:rPr>
              <a:t>እንዴት</a:t>
            </a:r>
            <a:r>
              <a:rPr lang="en-US" dirty="0" smtClean="0">
                <a:solidFill>
                  <a:srgbClr val="FF0000"/>
                </a:solidFill>
              </a:rPr>
              <a:t> </a:t>
            </a:r>
            <a:r>
              <a:rPr lang="en-US" dirty="0" err="1" smtClean="0">
                <a:solidFill>
                  <a:srgbClr val="FF0000"/>
                </a:solidFill>
              </a:rPr>
              <a:t>እንደሚተገበር</a:t>
            </a:r>
            <a:r>
              <a:rPr lang="en-US" dirty="0" smtClean="0"/>
              <a:t> </a:t>
            </a:r>
            <a:r>
              <a:rPr lang="en-US" dirty="0" err="1" smtClean="0"/>
              <a:t>ማሳወቅን</a:t>
            </a:r>
            <a:r>
              <a:rPr lang="en-US" dirty="0" smtClean="0"/>
              <a:t>፣ </a:t>
            </a:r>
            <a:r>
              <a:rPr lang="en-US" dirty="0" err="1" smtClean="0"/>
              <a:t>በዕቅዱ</a:t>
            </a:r>
            <a:r>
              <a:rPr lang="en-US" dirty="0" smtClean="0"/>
              <a:t> </a:t>
            </a:r>
            <a:r>
              <a:rPr lang="en-US" dirty="0" err="1" smtClean="0"/>
              <a:t>የሚፈቱ</a:t>
            </a:r>
            <a:r>
              <a:rPr lang="en-US" dirty="0" smtClean="0"/>
              <a:t> </a:t>
            </a:r>
            <a:r>
              <a:rPr lang="en-US" dirty="0" err="1" smtClean="0"/>
              <a:t>ችግሮችን</a:t>
            </a:r>
            <a:r>
              <a:rPr lang="en-US" dirty="0" smtClean="0"/>
              <a:t>፣ </a:t>
            </a:r>
            <a:r>
              <a:rPr lang="en-US" dirty="0" err="1" smtClean="0"/>
              <a:t>በሥራ</a:t>
            </a:r>
            <a:r>
              <a:rPr lang="en-US" dirty="0" smtClean="0"/>
              <a:t> </a:t>
            </a:r>
            <a:r>
              <a:rPr lang="en-US" dirty="0" err="1" smtClean="0"/>
              <a:t>አመራር</a:t>
            </a:r>
            <a:r>
              <a:rPr lang="en-US" dirty="0" smtClean="0"/>
              <a:t> </a:t>
            </a:r>
            <a:r>
              <a:rPr lang="en-US" dirty="0" err="1" smtClean="0"/>
              <a:t>ሂደትና</a:t>
            </a:r>
            <a:r>
              <a:rPr lang="en-US" dirty="0" smtClean="0"/>
              <a:t> </a:t>
            </a:r>
            <a:r>
              <a:rPr lang="en-US" dirty="0" err="1" smtClean="0"/>
              <a:t>በሠራተኛ</a:t>
            </a:r>
            <a:r>
              <a:rPr lang="en-US" dirty="0" smtClean="0"/>
              <a:t> </a:t>
            </a:r>
            <a:r>
              <a:rPr lang="en-US" dirty="0" err="1" smtClean="0"/>
              <a:t>አስተዳደር</a:t>
            </a:r>
            <a:r>
              <a:rPr lang="en-US" dirty="0" smtClean="0"/>
              <a:t> </a:t>
            </a:r>
            <a:r>
              <a:rPr lang="en-US" dirty="0" err="1" smtClean="0"/>
              <a:t>ረገድ</a:t>
            </a:r>
            <a:r>
              <a:rPr lang="en-US" dirty="0" smtClean="0"/>
              <a:t> </a:t>
            </a:r>
            <a:r>
              <a:rPr lang="en-US" dirty="0" err="1" smtClean="0"/>
              <a:t>ዕቅድ</a:t>
            </a:r>
            <a:r>
              <a:rPr lang="en-US" dirty="0" smtClean="0"/>
              <a:t> </a:t>
            </a:r>
            <a:r>
              <a:rPr lang="en-US" dirty="0" err="1" smtClean="0"/>
              <a:t>የሚኖረውን</a:t>
            </a:r>
            <a:r>
              <a:rPr lang="en-US" dirty="0" smtClean="0"/>
              <a:t> </a:t>
            </a:r>
            <a:r>
              <a:rPr lang="en-US" dirty="0" err="1" smtClean="0"/>
              <a:t>ፋይዳ</a:t>
            </a:r>
            <a:r>
              <a:rPr lang="en-US" dirty="0" smtClean="0"/>
              <a:t> </a:t>
            </a:r>
            <a:r>
              <a:rPr lang="en-US" dirty="0" err="1" smtClean="0"/>
              <a:t>እና</a:t>
            </a:r>
            <a:r>
              <a:rPr lang="en-US" dirty="0" smtClean="0"/>
              <a:t> </a:t>
            </a:r>
            <a:r>
              <a:rPr lang="en-US" dirty="0" err="1" smtClean="0"/>
              <a:t>ተቋሙ</a:t>
            </a:r>
            <a:r>
              <a:rPr lang="en-US" dirty="0" smtClean="0"/>
              <a:t> </a:t>
            </a:r>
            <a:r>
              <a:rPr lang="en-US" dirty="0" err="1" smtClean="0"/>
              <a:t>ሊያመጣ</a:t>
            </a:r>
            <a:r>
              <a:rPr lang="en-US" dirty="0" smtClean="0"/>
              <a:t> </a:t>
            </a:r>
            <a:r>
              <a:rPr lang="en-US" dirty="0" err="1" smtClean="0"/>
              <a:t>የሚገባውን</a:t>
            </a:r>
            <a:r>
              <a:rPr lang="en-US" dirty="0" smtClean="0"/>
              <a:t> </a:t>
            </a:r>
            <a:r>
              <a:rPr lang="en-US" dirty="0" err="1" smtClean="0"/>
              <a:t>ለውጥ</a:t>
            </a:r>
            <a:r>
              <a:rPr lang="en-US" dirty="0" smtClean="0"/>
              <a:t> </a:t>
            </a:r>
            <a:r>
              <a:rPr lang="en-US" dirty="0" err="1" smtClean="0"/>
              <a:t>ለመላው</a:t>
            </a:r>
            <a:r>
              <a:rPr lang="en-US" dirty="0" smtClean="0"/>
              <a:t> </a:t>
            </a:r>
            <a:r>
              <a:rPr lang="en-US" dirty="0" err="1" smtClean="0"/>
              <a:t>ፈፃሚ</a:t>
            </a:r>
            <a:r>
              <a:rPr lang="en-US" dirty="0" smtClean="0"/>
              <a:t> </a:t>
            </a:r>
            <a:r>
              <a:rPr lang="en-US" dirty="0" err="1" smtClean="0"/>
              <a:t>ኃይል</a:t>
            </a:r>
            <a:r>
              <a:rPr lang="en-US" dirty="0" smtClean="0"/>
              <a:t> </a:t>
            </a:r>
            <a:r>
              <a:rPr lang="en-US" dirty="0" err="1" smtClean="0"/>
              <a:t>ማሳወቅን</a:t>
            </a:r>
            <a:r>
              <a:rPr lang="en-US" dirty="0" smtClean="0"/>
              <a:t> </a:t>
            </a:r>
            <a:r>
              <a:rPr lang="en-US" dirty="0" err="1" smtClean="0"/>
              <a:t>ያጠቃልላል</a:t>
            </a:r>
            <a:r>
              <a:rPr lang="en-US" dirty="0" smtClean="0"/>
              <a:t>፡፡ </a:t>
            </a:r>
            <a:r>
              <a:rPr lang="en-US" dirty="0" err="1" smtClean="0">
                <a:solidFill>
                  <a:srgbClr val="FF0000"/>
                </a:solidFill>
              </a:rPr>
              <a:t>በተጨማሪም</a:t>
            </a:r>
            <a:r>
              <a:rPr lang="en-US" dirty="0" smtClean="0">
                <a:solidFill>
                  <a:srgbClr val="FF0000"/>
                </a:solidFill>
              </a:rPr>
              <a:t> </a:t>
            </a:r>
            <a:r>
              <a:rPr lang="en-US" dirty="0" err="1" smtClean="0">
                <a:solidFill>
                  <a:srgbClr val="FF0000"/>
                </a:solidFill>
              </a:rPr>
              <a:t>የሚከተሉትን</a:t>
            </a:r>
            <a:r>
              <a:rPr lang="en-US" dirty="0" smtClean="0">
                <a:solidFill>
                  <a:srgbClr val="FF0000"/>
                </a:solidFill>
              </a:rPr>
              <a:t> </a:t>
            </a:r>
            <a:r>
              <a:rPr lang="en-US" dirty="0" err="1" smtClean="0">
                <a:solidFill>
                  <a:srgbClr val="FF0000"/>
                </a:solidFill>
              </a:rPr>
              <a:t>የተግባቦት</a:t>
            </a:r>
            <a:r>
              <a:rPr lang="en-US" dirty="0" smtClean="0">
                <a:solidFill>
                  <a:srgbClr val="FF0000"/>
                </a:solidFill>
              </a:rPr>
              <a:t> </a:t>
            </a:r>
            <a:r>
              <a:rPr lang="en-US" dirty="0" err="1" smtClean="0">
                <a:solidFill>
                  <a:srgbClr val="FF0000"/>
                </a:solidFill>
              </a:rPr>
              <a:t>ሥራዎች</a:t>
            </a:r>
            <a:r>
              <a:rPr lang="en-US" dirty="0" smtClean="0">
                <a:solidFill>
                  <a:srgbClr val="FF0000"/>
                </a:solidFill>
              </a:rPr>
              <a:t> </a:t>
            </a:r>
            <a:r>
              <a:rPr lang="en-US" dirty="0" err="1" smtClean="0">
                <a:solidFill>
                  <a:srgbClr val="FF0000"/>
                </a:solidFill>
              </a:rPr>
              <a:t>በየወቅቱ</a:t>
            </a:r>
            <a:r>
              <a:rPr lang="en-US" dirty="0" smtClean="0">
                <a:solidFill>
                  <a:srgbClr val="FF0000"/>
                </a:solidFill>
              </a:rPr>
              <a:t> </a:t>
            </a:r>
            <a:r>
              <a:rPr lang="en-US" dirty="0" err="1" smtClean="0">
                <a:solidFill>
                  <a:srgbClr val="FF0000"/>
                </a:solidFill>
              </a:rPr>
              <a:t>ማከናወን</a:t>
            </a:r>
            <a:r>
              <a:rPr lang="en-US" dirty="0" smtClean="0">
                <a:solidFill>
                  <a:srgbClr val="FF0000"/>
                </a:solidFill>
              </a:rPr>
              <a:t> </a:t>
            </a:r>
            <a:r>
              <a:rPr lang="en-US" dirty="0" err="1" smtClean="0">
                <a:solidFill>
                  <a:srgbClr val="FF0000"/>
                </a:solidFill>
              </a:rPr>
              <a:t>ያስፈልጋል</a:t>
            </a:r>
            <a:r>
              <a:rPr lang="en-US" dirty="0" smtClean="0">
                <a:solidFill>
                  <a:srgbClr val="FF0000"/>
                </a:solidFill>
              </a:rPr>
              <a:t>፡፡</a:t>
            </a:r>
          </a:p>
          <a:p>
            <a:pPr marL="758952" lvl="2" eaLnBrk="1" fontAlgn="auto" hangingPunct="1">
              <a:spcAft>
                <a:spcPts val="0"/>
              </a:spcAft>
              <a:buClrTx/>
              <a:buFont typeface="Wingdings"/>
              <a:buChar char=""/>
              <a:defRPr/>
            </a:pPr>
            <a:r>
              <a:rPr lang="en-US" dirty="0" err="1" smtClean="0"/>
              <a:t>ስኬትን</a:t>
            </a:r>
            <a:r>
              <a:rPr lang="en-US" dirty="0" smtClean="0"/>
              <a:t> </a:t>
            </a:r>
            <a:r>
              <a:rPr lang="en-US" dirty="0" err="1" smtClean="0"/>
              <a:t>ማብሰር</a:t>
            </a:r>
            <a:endParaRPr lang="en-US" dirty="0" smtClean="0"/>
          </a:p>
          <a:p>
            <a:pPr marL="758952" lvl="2" eaLnBrk="1" fontAlgn="auto" hangingPunct="1">
              <a:spcAft>
                <a:spcPts val="0"/>
              </a:spcAft>
              <a:buClrTx/>
              <a:buFont typeface="Wingdings"/>
              <a:buChar char=""/>
              <a:defRPr/>
            </a:pPr>
            <a:r>
              <a:rPr lang="en-US" dirty="0" err="1" smtClean="0"/>
              <a:t>የአፈፃፀም</a:t>
            </a:r>
            <a:r>
              <a:rPr lang="en-US" dirty="0" smtClean="0"/>
              <a:t> </a:t>
            </a:r>
            <a:r>
              <a:rPr lang="en-US" dirty="0" err="1" smtClean="0"/>
              <a:t>ውጤት</a:t>
            </a:r>
            <a:r>
              <a:rPr lang="en-US" dirty="0" smtClean="0"/>
              <a:t> </a:t>
            </a:r>
            <a:r>
              <a:rPr lang="en-US" dirty="0" err="1" smtClean="0"/>
              <a:t>ማሳወቅ</a:t>
            </a:r>
            <a:endParaRPr lang="en-US" dirty="0" smtClean="0"/>
          </a:p>
          <a:p>
            <a:pPr marL="758952" lvl="2" eaLnBrk="1" fontAlgn="auto" hangingPunct="1">
              <a:spcAft>
                <a:spcPts val="0"/>
              </a:spcAft>
              <a:buClrTx/>
              <a:buFont typeface="Wingdings"/>
              <a:buChar char=""/>
              <a:defRPr/>
            </a:pPr>
            <a:r>
              <a:rPr lang="en-US" dirty="0" err="1" smtClean="0"/>
              <a:t>ስትራቴጂያዊ</a:t>
            </a:r>
            <a:r>
              <a:rPr lang="en-US" dirty="0" smtClean="0"/>
              <a:t> </a:t>
            </a:r>
            <a:r>
              <a:rPr lang="en-US" dirty="0" err="1" smtClean="0"/>
              <a:t>እርምጃዎችን</a:t>
            </a:r>
            <a:r>
              <a:rPr lang="en-US" dirty="0" smtClean="0"/>
              <a:t> </a:t>
            </a:r>
            <a:r>
              <a:rPr lang="en-US" dirty="0" err="1" smtClean="0"/>
              <a:t>ማሳወቅ</a:t>
            </a:r>
            <a:endParaRPr lang="en-US" dirty="0" smtClean="0"/>
          </a:p>
          <a:p>
            <a:pPr marL="758952" lvl="2" eaLnBrk="1" fontAlgn="auto" hangingPunct="1">
              <a:spcAft>
                <a:spcPts val="0"/>
              </a:spcAft>
              <a:buClrTx/>
              <a:buFont typeface="Wingdings"/>
              <a:buChar char=""/>
              <a:defRPr/>
            </a:pPr>
            <a:r>
              <a:rPr lang="en-US" dirty="0" err="1" smtClean="0"/>
              <a:t>የፈፃሚዎችን</a:t>
            </a:r>
            <a:r>
              <a:rPr lang="en-US" dirty="0" smtClean="0"/>
              <a:t> </a:t>
            </a:r>
            <a:r>
              <a:rPr lang="en-US" dirty="0" err="1" smtClean="0"/>
              <a:t>ልቦናና</a:t>
            </a:r>
            <a:r>
              <a:rPr lang="en-US" dirty="0" smtClean="0"/>
              <a:t> </a:t>
            </a:r>
            <a:r>
              <a:rPr lang="en-US" dirty="0" err="1" smtClean="0"/>
              <a:t>አዕምሮ</a:t>
            </a:r>
            <a:r>
              <a:rPr lang="en-US" dirty="0" smtClean="0"/>
              <a:t> </a:t>
            </a:r>
            <a:r>
              <a:rPr lang="en-US" dirty="0" err="1" smtClean="0"/>
              <a:t>መግዛት</a:t>
            </a:r>
            <a:endParaRPr lang="en-US" dirty="0" smtClean="0"/>
          </a:p>
          <a:p>
            <a:pPr marL="758952" lvl="2" eaLnBrk="1" fontAlgn="auto" hangingPunct="1">
              <a:spcAft>
                <a:spcPts val="0"/>
              </a:spcAft>
              <a:buClrTx/>
              <a:buFont typeface="Wingdings" pitchFamily="2" charset="2"/>
              <a:buNone/>
              <a:defRPr/>
            </a:pPr>
            <a:r>
              <a:rPr lang="en-US" dirty="0" err="1" smtClean="0"/>
              <a:t>ይህንንም</a:t>
            </a:r>
            <a:r>
              <a:rPr lang="en-US" dirty="0" smtClean="0"/>
              <a:t> </a:t>
            </a:r>
            <a:r>
              <a:rPr lang="en-US" dirty="0" err="1" smtClean="0"/>
              <a:t>ለማድረግ</a:t>
            </a:r>
            <a:r>
              <a:rPr lang="en-US" dirty="0" smtClean="0"/>
              <a:t>፡-</a:t>
            </a:r>
          </a:p>
          <a:p>
            <a:pPr marL="274320" indent="-274320" eaLnBrk="1" fontAlgn="auto" hangingPunct="1">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3FACCEBD-EEDA-468B-B6C9-70A7DE7C0FAC}" type="slidenum">
              <a:rPr lang="en-US" smtClean="0"/>
              <a:pPr>
                <a:defRPr/>
              </a:pPr>
              <a:t>16</a:t>
            </a:fld>
            <a:endParaRPr lang="en-US"/>
          </a:p>
        </p:txBody>
      </p:sp>
    </p:spTree>
    <p:extLst>
      <p:ext uri="{BB962C8B-B14F-4D97-AF65-F5344CB8AC3E}">
        <p14:creationId xmlns:p14="http://schemas.microsoft.com/office/powerpoint/2010/main" val="3524382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Autofit/>
          </a:bodyPr>
          <a:lstStyle/>
          <a:p>
            <a:pPr algn="ctr" eaLnBrk="1" fontAlgn="auto" hangingPunct="1">
              <a:spcAft>
                <a:spcPts val="0"/>
              </a:spcAft>
              <a:defRPr/>
            </a:pPr>
            <a:r>
              <a:rPr lang="en-US" sz="2400" dirty="0" err="1" smtClean="0">
                <a:solidFill>
                  <a:srgbClr val="000066"/>
                </a:solidFill>
              </a:rPr>
              <a:t>የቀጠለ</a:t>
            </a:r>
            <a:r>
              <a:rPr lang="en-US" sz="2400" dirty="0" smtClean="0">
                <a:solidFill>
                  <a:srgbClr val="000066"/>
                </a:solidFill>
              </a:rPr>
              <a:t>….</a:t>
            </a:r>
            <a:endParaRPr lang="en-US" sz="2400" dirty="0">
              <a:solidFill>
                <a:srgbClr val="000066"/>
              </a:solidFill>
            </a:endParaRPr>
          </a:p>
        </p:txBody>
      </p:sp>
      <p:sp>
        <p:nvSpPr>
          <p:cNvPr id="3" name="Content Placeholder 2"/>
          <p:cNvSpPr>
            <a:spLocks noGrp="1"/>
          </p:cNvSpPr>
          <p:nvPr>
            <p:ph idx="1"/>
          </p:nvPr>
        </p:nvSpPr>
        <p:spPr>
          <a:xfrm>
            <a:off x="457200" y="914400"/>
            <a:ext cx="7239000" cy="5541963"/>
          </a:xfrm>
        </p:spPr>
        <p:txBody>
          <a:bodyPr>
            <a:normAutofit fontScale="85000" lnSpcReduction="10000"/>
          </a:bodyPr>
          <a:lstStyle/>
          <a:p>
            <a:pPr marL="1348740" lvl="3" indent="-571500" eaLnBrk="1" fontAlgn="auto" hangingPunct="1">
              <a:spcAft>
                <a:spcPts val="0"/>
              </a:spcAft>
              <a:buClr>
                <a:schemeClr val="accent4"/>
              </a:buClr>
              <a:buFont typeface="Wingdings 2" pitchFamily="18" charset="2"/>
              <a:buNone/>
              <a:defRPr/>
            </a:pPr>
            <a:r>
              <a:rPr lang="en-US" sz="2800" b="1" dirty="0" err="1" smtClean="0">
                <a:solidFill>
                  <a:schemeClr val="tx1"/>
                </a:solidFill>
              </a:rPr>
              <a:t>i</a:t>
            </a:r>
            <a:r>
              <a:rPr lang="en-US" sz="2800" b="1" dirty="0" smtClean="0">
                <a:solidFill>
                  <a:schemeClr val="tx1"/>
                </a:solidFill>
              </a:rPr>
              <a:t>. </a:t>
            </a:r>
            <a:r>
              <a:rPr lang="en-US" sz="2800" b="1" dirty="0" err="1" smtClean="0">
                <a:solidFill>
                  <a:schemeClr val="tx1"/>
                </a:solidFill>
              </a:rPr>
              <a:t>መሰረታዊ</a:t>
            </a:r>
            <a:r>
              <a:rPr lang="en-US" sz="2800" b="1" dirty="0" smtClean="0">
                <a:solidFill>
                  <a:schemeClr val="tx1"/>
                </a:solidFill>
              </a:rPr>
              <a:t> </a:t>
            </a:r>
            <a:r>
              <a:rPr lang="en-US" sz="2800" b="1" dirty="0" err="1" smtClean="0">
                <a:solidFill>
                  <a:schemeClr val="tx1"/>
                </a:solidFill>
              </a:rPr>
              <a:t>የስትራቴጂያዊ</a:t>
            </a:r>
            <a:r>
              <a:rPr lang="en-US" sz="2800" b="1" dirty="0" smtClean="0">
                <a:solidFill>
                  <a:schemeClr val="tx1"/>
                </a:solidFill>
              </a:rPr>
              <a:t> </a:t>
            </a:r>
            <a:r>
              <a:rPr lang="en-US" sz="2800" b="1" dirty="0" err="1" smtClean="0">
                <a:solidFill>
                  <a:schemeClr val="tx1"/>
                </a:solidFill>
              </a:rPr>
              <a:t>አቅጣጫዎችን</a:t>
            </a:r>
            <a:r>
              <a:rPr lang="en-US" sz="2800" b="1" dirty="0" smtClean="0">
                <a:solidFill>
                  <a:schemeClr val="tx1"/>
                </a:solidFill>
              </a:rPr>
              <a:t> </a:t>
            </a:r>
            <a:r>
              <a:rPr lang="en-US" sz="2800" b="1" dirty="0" err="1" smtClean="0">
                <a:solidFill>
                  <a:schemeClr val="tx1"/>
                </a:solidFill>
              </a:rPr>
              <a:t>መወሰን</a:t>
            </a:r>
            <a:endParaRPr lang="en-US" sz="2800" b="1" dirty="0" smtClean="0">
              <a:solidFill>
                <a:schemeClr val="tx1"/>
              </a:solidFill>
            </a:endParaRPr>
          </a:p>
          <a:p>
            <a:pPr marL="274320" indent="-274320" algn="just" eaLnBrk="1" fontAlgn="auto" hangingPunct="1">
              <a:spcAft>
                <a:spcPts val="0"/>
              </a:spcAft>
              <a:buFont typeface="Wingdings" pitchFamily="2" charset="2"/>
              <a:buChar char="ü"/>
              <a:defRPr/>
            </a:pPr>
            <a:r>
              <a:rPr lang="en-US" sz="2800" dirty="0" err="1" smtClean="0">
                <a:solidFill>
                  <a:srgbClr val="C00000"/>
                </a:solidFill>
              </a:rPr>
              <a:t>ተቋማት</a:t>
            </a:r>
            <a:r>
              <a:rPr lang="en-US" sz="2800" dirty="0" smtClean="0">
                <a:solidFill>
                  <a:srgbClr val="C00000"/>
                </a:solidFill>
              </a:rPr>
              <a:t> </a:t>
            </a:r>
            <a:r>
              <a:rPr lang="en-US" sz="2800" dirty="0" err="1" smtClean="0">
                <a:solidFill>
                  <a:srgbClr val="C00000"/>
                </a:solidFill>
              </a:rPr>
              <a:t>ስትራቴጂያቸውን</a:t>
            </a:r>
            <a:r>
              <a:rPr lang="en-US" sz="2800" dirty="0" smtClean="0">
                <a:solidFill>
                  <a:srgbClr val="C00000"/>
                </a:solidFill>
              </a:rPr>
              <a:t> </a:t>
            </a:r>
            <a:r>
              <a:rPr lang="en-US" sz="2800" dirty="0" err="1" smtClean="0">
                <a:solidFill>
                  <a:srgbClr val="C00000"/>
                </a:solidFill>
              </a:rPr>
              <a:t>በተቀናጀና</a:t>
            </a:r>
            <a:r>
              <a:rPr lang="en-US" sz="2800" dirty="0" smtClean="0">
                <a:solidFill>
                  <a:srgbClr val="C00000"/>
                </a:solidFill>
              </a:rPr>
              <a:t> </a:t>
            </a:r>
            <a:r>
              <a:rPr lang="en-US" sz="2800" dirty="0" err="1" smtClean="0">
                <a:solidFill>
                  <a:srgbClr val="C00000"/>
                </a:solidFill>
              </a:rPr>
              <a:t>በተጣጣመ</a:t>
            </a:r>
            <a:r>
              <a:rPr lang="en-US" sz="2800" dirty="0" smtClean="0">
                <a:solidFill>
                  <a:srgbClr val="C00000"/>
                </a:solidFill>
              </a:rPr>
              <a:t> </a:t>
            </a:r>
            <a:r>
              <a:rPr lang="en-US" sz="2800" dirty="0" err="1" smtClean="0">
                <a:solidFill>
                  <a:srgbClr val="C00000"/>
                </a:solidFill>
              </a:rPr>
              <a:t>መልኩ</a:t>
            </a:r>
            <a:r>
              <a:rPr lang="en-US" sz="2800" dirty="0" smtClean="0">
                <a:solidFill>
                  <a:srgbClr val="C00000"/>
                </a:solidFill>
              </a:rPr>
              <a:t> </a:t>
            </a:r>
            <a:r>
              <a:rPr lang="en-US" sz="2800" dirty="0" err="1" smtClean="0">
                <a:solidFill>
                  <a:srgbClr val="C00000"/>
                </a:solidFill>
              </a:rPr>
              <a:t>ለማሳካት</a:t>
            </a:r>
            <a:r>
              <a:rPr lang="en-US" sz="2800" dirty="0" smtClean="0">
                <a:solidFill>
                  <a:srgbClr val="C00000"/>
                </a:solidFill>
              </a:rPr>
              <a:t> </a:t>
            </a:r>
            <a:r>
              <a:rPr lang="en-US" sz="2800" dirty="0" err="1" smtClean="0">
                <a:solidFill>
                  <a:srgbClr val="C00000"/>
                </a:solidFill>
              </a:rPr>
              <a:t>ይችሉ</a:t>
            </a:r>
            <a:r>
              <a:rPr lang="en-US" sz="2800" dirty="0" smtClean="0">
                <a:solidFill>
                  <a:srgbClr val="C00000"/>
                </a:solidFill>
              </a:rPr>
              <a:t> </a:t>
            </a:r>
            <a:r>
              <a:rPr lang="en-US" sz="2800" dirty="0" err="1" smtClean="0">
                <a:solidFill>
                  <a:srgbClr val="C00000"/>
                </a:solidFill>
              </a:rPr>
              <a:t>ዘንድ</a:t>
            </a:r>
            <a:r>
              <a:rPr lang="en-US" sz="2800" dirty="0" smtClean="0">
                <a:solidFill>
                  <a:srgbClr val="C00000"/>
                </a:solidFill>
              </a:rPr>
              <a:t> </a:t>
            </a:r>
            <a:r>
              <a:rPr lang="en-US" sz="2800" dirty="0" err="1" smtClean="0">
                <a:solidFill>
                  <a:srgbClr val="C00000"/>
                </a:solidFill>
              </a:rPr>
              <a:t>ከፈፃሚዎቻቸው</a:t>
            </a:r>
            <a:r>
              <a:rPr lang="en-US" sz="2800" dirty="0" smtClean="0">
                <a:solidFill>
                  <a:srgbClr val="C00000"/>
                </a:solidFill>
              </a:rPr>
              <a:t>፣ </a:t>
            </a:r>
            <a:r>
              <a:rPr lang="en-US" sz="2800" dirty="0" err="1" smtClean="0">
                <a:solidFill>
                  <a:srgbClr val="C00000"/>
                </a:solidFill>
              </a:rPr>
              <a:t>ከተገልጋዮቻቸውና</a:t>
            </a:r>
            <a:r>
              <a:rPr lang="en-US" sz="2800" dirty="0" smtClean="0">
                <a:solidFill>
                  <a:srgbClr val="C00000"/>
                </a:solidFill>
              </a:rPr>
              <a:t> </a:t>
            </a:r>
            <a:r>
              <a:rPr lang="en-US" sz="2800" dirty="0" err="1" smtClean="0">
                <a:solidFill>
                  <a:srgbClr val="C00000"/>
                </a:solidFill>
              </a:rPr>
              <a:t>ከባለድርሻ</a:t>
            </a:r>
            <a:r>
              <a:rPr lang="en-US" sz="2800" dirty="0" smtClean="0">
                <a:solidFill>
                  <a:srgbClr val="C00000"/>
                </a:solidFill>
              </a:rPr>
              <a:t> </a:t>
            </a:r>
            <a:r>
              <a:rPr lang="en-US" sz="2800" dirty="0" err="1" smtClean="0">
                <a:solidFill>
                  <a:srgbClr val="C00000"/>
                </a:solidFill>
              </a:rPr>
              <a:t>አካላት</a:t>
            </a:r>
            <a:r>
              <a:rPr lang="en-US" sz="2800" dirty="0" smtClean="0">
                <a:solidFill>
                  <a:srgbClr val="C00000"/>
                </a:solidFill>
              </a:rPr>
              <a:t> </a:t>
            </a:r>
            <a:r>
              <a:rPr lang="en-US" sz="2800" dirty="0" err="1" smtClean="0">
                <a:solidFill>
                  <a:srgbClr val="C00000"/>
                </a:solidFill>
              </a:rPr>
              <a:t>ጋር</a:t>
            </a:r>
            <a:r>
              <a:rPr lang="en-US" sz="2800" dirty="0" smtClean="0">
                <a:solidFill>
                  <a:srgbClr val="C00000"/>
                </a:solidFill>
              </a:rPr>
              <a:t> </a:t>
            </a:r>
            <a:r>
              <a:rPr lang="en-US" sz="2800" dirty="0" err="1" smtClean="0">
                <a:solidFill>
                  <a:srgbClr val="7030A0"/>
                </a:solidFill>
              </a:rPr>
              <a:t>የትምህርትና</a:t>
            </a:r>
            <a:r>
              <a:rPr lang="en-US" sz="2800" dirty="0" smtClean="0">
                <a:solidFill>
                  <a:srgbClr val="7030A0"/>
                </a:solidFill>
              </a:rPr>
              <a:t> </a:t>
            </a:r>
            <a:r>
              <a:rPr lang="en-US" sz="2800" dirty="0" err="1" smtClean="0">
                <a:solidFill>
                  <a:srgbClr val="7030A0"/>
                </a:solidFill>
              </a:rPr>
              <a:t>ተግባቦት</a:t>
            </a:r>
            <a:r>
              <a:rPr lang="en-US" sz="2800" dirty="0" smtClean="0">
                <a:solidFill>
                  <a:srgbClr val="7030A0"/>
                </a:solidFill>
              </a:rPr>
              <a:t> </a:t>
            </a:r>
            <a:r>
              <a:rPr lang="en-US" sz="2800" dirty="0" err="1" smtClean="0">
                <a:solidFill>
                  <a:srgbClr val="7030A0"/>
                </a:solidFill>
              </a:rPr>
              <a:t>ስራ</a:t>
            </a:r>
            <a:r>
              <a:rPr lang="en-US" sz="2800" dirty="0" smtClean="0">
                <a:solidFill>
                  <a:srgbClr val="7030A0"/>
                </a:solidFill>
              </a:rPr>
              <a:t> </a:t>
            </a:r>
            <a:r>
              <a:rPr lang="en-US" sz="2800" dirty="0" err="1" smtClean="0">
                <a:solidFill>
                  <a:srgbClr val="C00000"/>
                </a:solidFill>
              </a:rPr>
              <a:t>የስትራቴጂያዊ</a:t>
            </a:r>
            <a:r>
              <a:rPr lang="en-US" sz="2800" dirty="0" smtClean="0">
                <a:solidFill>
                  <a:srgbClr val="C00000"/>
                </a:solidFill>
              </a:rPr>
              <a:t> </a:t>
            </a:r>
            <a:r>
              <a:rPr lang="en-US" sz="2800" dirty="0" err="1" smtClean="0">
                <a:solidFill>
                  <a:srgbClr val="C00000"/>
                </a:solidFill>
              </a:rPr>
              <a:t>አቅጣጫዎችን</a:t>
            </a:r>
            <a:r>
              <a:rPr lang="en-US" sz="2800" b="1" dirty="0" smtClean="0">
                <a:solidFill>
                  <a:srgbClr val="C00000"/>
                </a:solidFill>
              </a:rPr>
              <a:t> </a:t>
            </a:r>
            <a:r>
              <a:rPr lang="en-US" sz="2800" dirty="0" smtClean="0">
                <a:solidFill>
                  <a:srgbClr val="C00000"/>
                </a:solidFill>
              </a:rPr>
              <a:t> </a:t>
            </a:r>
            <a:r>
              <a:rPr lang="en-US" sz="2800" dirty="0" err="1" smtClean="0">
                <a:solidFill>
                  <a:srgbClr val="C00000"/>
                </a:solidFill>
              </a:rPr>
              <a:t>ወስነው</a:t>
            </a:r>
            <a:r>
              <a:rPr lang="en-US" sz="2800" dirty="0" smtClean="0">
                <a:solidFill>
                  <a:srgbClr val="C00000"/>
                </a:solidFill>
              </a:rPr>
              <a:t> </a:t>
            </a:r>
            <a:r>
              <a:rPr lang="en-US" sz="2800" dirty="0" err="1" smtClean="0">
                <a:solidFill>
                  <a:srgbClr val="C00000"/>
                </a:solidFill>
              </a:rPr>
              <a:t>መስራት</a:t>
            </a:r>
            <a:r>
              <a:rPr lang="en-US" sz="2800" dirty="0" smtClean="0">
                <a:solidFill>
                  <a:srgbClr val="C00000"/>
                </a:solidFill>
              </a:rPr>
              <a:t> </a:t>
            </a:r>
            <a:r>
              <a:rPr lang="en-US" sz="2800" dirty="0" err="1" smtClean="0">
                <a:solidFill>
                  <a:srgbClr val="C00000"/>
                </a:solidFill>
              </a:rPr>
              <a:t>ይገባቸዋል</a:t>
            </a:r>
            <a:r>
              <a:rPr lang="en-US" sz="2800" dirty="0" smtClean="0">
                <a:solidFill>
                  <a:srgbClr val="C00000"/>
                </a:solidFill>
              </a:rPr>
              <a:t>፡፡ </a:t>
            </a:r>
            <a:r>
              <a:rPr lang="en-US" sz="2800" dirty="0" err="1" smtClean="0"/>
              <a:t>ለዚህም</a:t>
            </a:r>
            <a:r>
              <a:rPr lang="en-US" sz="2800" dirty="0" smtClean="0"/>
              <a:t> </a:t>
            </a:r>
            <a:r>
              <a:rPr lang="en-US" sz="2800" dirty="0" err="1" smtClean="0"/>
              <a:t>ይረዳ</a:t>
            </a:r>
            <a:r>
              <a:rPr lang="en-US" sz="2800" dirty="0" smtClean="0"/>
              <a:t> </a:t>
            </a:r>
            <a:r>
              <a:rPr lang="en-US" sz="2800" dirty="0" err="1" smtClean="0"/>
              <a:t>ዘንድ</a:t>
            </a:r>
            <a:r>
              <a:rPr lang="en-US" sz="2800" dirty="0" smtClean="0"/>
              <a:t> </a:t>
            </a:r>
            <a:r>
              <a:rPr lang="en-US" sz="2800" dirty="0" err="1" smtClean="0"/>
              <a:t>የሚከተሉትን</a:t>
            </a:r>
            <a:r>
              <a:rPr lang="en-US" sz="2800" dirty="0" smtClean="0"/>
              <a:t> </a:t>
            </a:r>
            <a:r>
              <a:rPr lang="en-US" sz="2800" dirty="0" err="1" smtClean="0"/>
              <a:t>ማከናወን</a:t>
            </a:r>
            <a:r>
              <a:rPr lang="en-US" sz="2800" dirty="0" smtClean="0"/>
              <a:t> </a:t>
            </a:r>
            <a:r>
              <a:rPr lang="en-US" sz="2800" dirty="0" err="1" smtClean="0"/>
              <a:t>ተገቢ</a:t>
            </a:r>
            <a:r>
              <a:rPr lang="en-US" sz="2800" dirty="0" smtClean="0"/>
              <a:t> </a:t>
            </a:r>
            <a:r>
              <a:rPr lang="en-US" sz="2800" dirty="0" err="1" smtClean="0"/>
              <a:t>ይሆናል</a:t>
            </a:r>
            <a:r>
              <a:rPr lang="en-US" sz="2800" dirty="0" smtClean="0"/>
              <a:t>፡፡</a:t>
            </a:r>
            <a:endParaRPr lang="en-US" sz="2400" dirty="0" smtClean="0"/>
          </a:p>
          <a:p>
            <a:pPr marL="758952" lvl="2" eaLnBrk="1" fontAlgn="auto" hangingPunct="1">
              <a:spcAft>
                <a:spcPts val="0"/>
              </a:spcAft>
              <a:buClrTx/>
              <a:buFont typeface="Wingdings"/>
              <a:buChar char=""/>
              <a:defRPr/>
            </a:pPr>
            <a:r>
              <a:rPr lang="en-US" sz="2200" dirty="0" err="1" smtClean="0"/>
              <a:t>የአመለካከት</a:t>
            </a:r>
            <a:r>
              <a:rPr lang="en-US" sz="2200" dirty="0" smtClean="0"/>
              <a:t> </a:t>
            </a:r>
            <a:r>
              <a:rPr lang="en-US" sz="2200" dirty="0" err="1" smtClean="0"/>
              <a:t>ክፍተቶችን</a:t>
            </a:r>
            <a:r>
              <a:rPr lang="en-US" sz="2200" dirty="0" smtClean="0"/>
              <a:t> </a:t>
            </a:r>
            <a:r>
              <a:rPr lang="en-US" sz="2200" dirty="0" err="1" smtClean="0"/>
              <a:t>መለየትና</a:t>
            </a:r>
            <a:r>
              <a:rPr lang="en-US" sz="2200" dirty="0" smtClean="0"/>
              <a:t> </a:t>
            </a:r>
            <a:r>
              <a:rPr lang="en-US" sz="2200" dirty="0" err="1" smtClean="0"/>
              <a:t>መሙላት</a:t>
            </a:r>
            <a:r>
              <a:rPr lang="en-US" sz="2200" dirty="0" smtClean="0"/>
              <a:t>፣</a:t>
            </a:r>
            <a:endParaRPr lang="en-US" sz="1800" dirty="0" smtClean="0"/>
          </a:p>
          <a:p>
            <a:pPr marL="758952" lvl="2" eaLnBrk="1" fontAlgn="auto" hangingPunct="1">
              <a:spcAft>
                <a:spcPts val="0"/>
              </a:spcAft>
              <a:buClrTx/>
              <a:buFont typeface="Wingdings"/>
              <a:buChar char=""/>
              <a:defRPr/>
            </a:pPr>
            <a:r>
              <a:rPr lang="en-US" sz="2200" dirty="0" err="1" smtClean="0"/>
              <a:t>የሠራተኛውን</a:t>
            </a:r>
            <a:r>
              <a:rPr lang="en-US" sz="2200" dirty="0" smtClean="0"/>
              <a:t> </a:t>
            </a:r>
            <a:r>
              <a:rPr lang="en-US" sz="2200" dirty="0" err="1" smtClean="0"/>
              <a:t>የስራ</a:t>
            </a:r>
            <a:r>
              <a:rPr lang="en-US" sz="2200" dirty="0" smtClean="0"/>
              <a:t> </a:t>
            </a:r>
            <a:r>
              <a:rPr lang="en-US" sz="2200" dirty="0" err="1" smtClean="0"/>
              <a:t>ተነሳሽነትና</a:t>
            </a:r>
            <a:r>
              <a:rPr lang="en-US" sz="2200" dirty="0" smtClean="0"/>
              <a:t> </a:t>
            </a:r>
            <a:r>
              <a:rPr lang="en-US" sz="2200" dirty="0" err="1" smtClean="0"/>
              <a:t>ዝግጁነት</a:t>
            </a:r>
            <a:r>
              <a:rPr lang="en-US" sz="2200" dirty="0" smtClean="0"/>
              <a:t> </a:t>
            </a:r>
            <a:r>
              <a:rPr lang="en-US" sz="2200" dirty="0" err="1" smtClean="0"/>
              <a:t>ማሻሻል</a:t>
            </a:r>
            <a:r>
              <a:rPr lang="en-US" sz="2200" dirty="0" smtClean="0"/>
              <a:t>፣ </a:t>
            </a:r>
            <a:endParaRPr lang="en-US" sz="1800" dirty="0" smtClean="0"/>
          </a:p>
          <a:p>
            <a:pPr marL="758952" lvl="2" eaLnBrk="1" fontAlgn="auto" hangingPunct="1">
              <a:spcAft>
                <a:spcPts val="0"/>
              </a:spcAft>
              <a:buClrTx/>
              <a:buFont typeface="Wingdings"/>
              <a:buChar char=""/>
              <a:defRPr/>
            </a:pPr>
            <a:r>
              <a:rPr lang="en-US" sz="2200" dirty="0" err="1" smtClean="0"/>
              <a:t>በለውጥ</a:t>
            </a:r>
            <a:r>
              <a:rPr lang="en-US" sz="2200" dirty="0" smtClean="0"/>
              <a:t> </a:t>
            </a:r>
            <a:r>
              <a:rPr lang="en-US" sz="2200" dirty="0" err="1" smtClean="0"/>
              <a:t>መሳሪያዎች</a:t>
            </a:r>
            <a:r>
              <a:rPr lang="en-US" sz="2200" dirty="0" smtClean="0"/>
              <a:t> </a:t>
            </a:r>
            <a:r>
              <a:rPr lang="en-US" sz="2200" dirty="0" err="1" smtClean="0"/>
              <a:t>ዙሪያ</a:t>
            </a:r>
            <a:r>
              <a:rPr lang="en-US" sz="2200" dirty="0" smtClean="0"/>
              <a:t> </a:t>
            </a:r>
            <a:r>
              <a:rPr lang="en-US" sz="2200" dirty="0" err="1" smtClean="0"/>
              <a:t>የፈፃሚዎችንና</a:t>
            </a:r>
            <a:r>
              <a:rPr lang="en-US" sz="2200" dirty="0" smtClean="0"/>
              <a:t> </a:t>
            </a:r>
            <a:r>
              <a:rPr lang="en-US" sz="2200" dirty="0" err="1" smtClean="0"/>
              <a:t>ባለድርሻ</a:t>
            </a:r>
            <a:r>
              <a:rPr lang="en-US" sz="2200" dirty="0" smtClean="0"/>
              <a:t> </a:t>
            </a:r>
            <a:r>
              <a:rPr lang="en-US" sz="2200" dirty="0" err="1" smtClean="0"/>
              <a:t>አካላት</a:t>
            </a:r>
            <a:r>
              <a:rPr lang="en-US" sz="2200" dirty="0" smtClean="0"/>
              <a:t> </a:t>
            </a:r>
            <a:r>
              <a:rPr lang="en-US" sz="2200" dirty="0" err="1" smtClean="0"/>
              <a:t>ተሳትፎ</a:t>
            </a:r>
            <a:r>
              <a:rPr lang="en-US" sz="2200" dirty="0" smtClean="0"/>
              <a:t> </a:t>
            </a:r>
            <a:r>
              <a:rPr lang="en-US" sz="2200" dirty="0" err="1" smtClean="0"/>
              <a:t>ማሳደግ</a:t>
            </a:r>
            <a:r>
              <a:rPr lang="en-US" sz="2200" dirty="0" smtClean="0"/>
              <a:t> ፣</a:t>
            </a:r>
            <a:endParaRPr lang="en-US" sz="1800" dirty="0" smtClean="0"/>
          </a:p>
          <a:p>
            <a:pPr marL="758952" lvl="2" eaLnBrk="1" fontAlgn="auto" hangingPunct="1">
              <a:spcAft>
                <a:spcPts val="0"/>
              </a:spcAft>
              <a:buClrTx/>
              <a:buFont typeface="Wingdings"/>
              <a:buChar char=""/>
              <a:defRPr/>
            </a:pPr>
            <a:r>
              <a:rPr lang="en-US" sz="2200" dirty="0" err="1" smtClean="0"/>
              <a:t>የክትትል</a:t>
            </a:r>
            <a:r>
              <a:rPr lang="en-US" sz="2200" dirty="0" smtClean="0"/>
              <a:t>፣ </a:t>
            </a:r>
            <a:r>
              <a:rPr lang="en-US" sz="2200" dirty="0" err="1" smtClean="0"/>
              <a:t>ድጋፍና</a:t>
            </a:r>
            <a:r>
              <a:rPr lang="en-US" sz="2200" dirty="0" smtClean="0"/>
              <a:t> </a:t>
            </a:r>
            <a:r>
              <a:rPr lang="en-US" sz="2200" dirty="0" err="1" smtClean="0"/>
              <a:t>ግምገማ</a:t>
            </a:r>
            <a:r>
              <a:rPr lang="en-US" sz="2200" dirty="0" smtClean="0"/>
              <a:t> </a:t>
            </a:r>
            <a:r>
              <a:rPr lang="en-US" sz="2200" dirty="0" err="1" smtClean="0"/>
              <a:t>አሰራርን</a:t>
            </a:r>
            <a:r>
              <a:rPr lang="en-US" sz="2200" dirty="0" smtClean="0"/>
              <a:t> </a:t>
            </a:r>
            <a:r>
              <a:rPr lang="en-US" sz="2200" dirty="0" err="1" smtClean="0"/>
              <a:t>አጠናክሮ</a:t>
            </a:r>
            <a:r>
              <a:rPr lang="en-US" sz="2200" dirty="0" smtClean="0"/>
              <a:t> </a:t>
            </a:r>
            <a:r>
              <a:rPr lang="en-US" sz="2200" dirty="0" err="1" smtClean="0"/>
              <a:t>መቀጠል</a:t>
            </a:r>
            <a:r>
              <a:rPr lang="en-US" sz="2200" dirty="0" smtClean="0"/>
              <a:t>፣</a:t>
            </a:r>
            <a:endParaRPr lang="en-US" sz="1800" dirty="0" smtClean="0"/>
          </a:p>
          <a:p>
            <a:pPr marL="758952" lvl="2" eaLnBrk="1" fontAlgn="auto" hangingPunct="1">
              <a:spcAft>
                <a:spcPts val="0"/>
              </a:spcAft>
              <a:buClrTx/>
              <a:buFont typeface="Wingdings"/>
              <a:buChar char=""/>
              <a:defRPr/>
            </a:pPr>
            <a:r>
              <a:rPr lang="en-US" sz="2200" dirty="0" err="1" smtClean="0"/>
              <a:t>የመረጃ</a:t>
            </a:r>
            <a:r>
              <a:rPr lang="en-US" sz="2200" dirty="0" smtClean="0"/>
              <a:t> </a:t>
            </a:r>
            <a:r>
              <a:rPr lang="en-US" sz="2200" dirty="0" err="1" smtClean="0"/>
              <a:t>አገልግሎት</a:t>
            </a:r>
            <a:r>
              <a:rPr lang="en-US" sz="2200" dirty="0" smtClean="0"/>
              <a:t> </a:t>
            </a:r>
            <a:r>
              <a:rPr lang="en-US" sz="2200" dirty="0" err="1" smtClean="0"/>
              <a:t>ስርዓት</a:t>
            </a:r>
            <a:r>
              <a:rPr lang="en-US" sz="2200" dirty="0" smtClean="0"/>
              <a:t> </a:t>
            </a:r>
            <a:r>
              <a:rPr lang="en-US" sz="2200" dirty="0" err="1" smtClean="0"/>
              <a:t>ማሻሻል</a:t>
            </a:r>
            <a:r>
              <a:rPr lang="en-US" sz="2200" dirty="0" smtClean="0"/>
              <a:t>፣ </a:t>
            </a:r>
            <a:endParaRPr lang="en-US" sz="1800" dirty="0" smtClean="0"/>
          </a:p>
          <a:p>
            <a:pPr marL="758952" lvl="2" eaLnBrk="1" fontAlgn="auto" hangingPunct="1">
              <a:spcAft>
                <a:spcPts val="0"/>
              </a:spcAft>
              <a:buClrTx/>
              <a:buFont typeface="Wingdings"/>
              <a:buChar char=""/>
              <a:defRPr/>
            </a:pPr>
            <a:r>
              <a:rPr lang="en-US" sz="2200" dirty="0" err="1" smtClean="0"/>
              <a:t>የቡድን</a:t>
            </a:r>
            <a:r>
              <a:rPr lang="en-US" sz="2200" dirty="0" smtClean="0"/>
              <a:t> </a:t>
            </a:r>
            <a:r>
              <a:rPr lang="en-US" sz="2200" dirty="0" err="1" smtClean="0"/>
              <a:t>ስራ</a:t>
            </a:r>
            <a:r>
              <a:rPr lang="en-US" sz="2200" dirty="0" smtClean="0"/>
              <a:t> </a:t>
            </a:r>
            <a:r>
              <a:rPr lang="en-US" sz="2200" dirty="0" err="1" smtClean="0"/>
              <a:t>ባህል</a:t>
            </a:r>
            <a:r>
              <a:rPr lang="en-US" sz="2200" dirty="0" smtClean="0"/>
              <a:t> </a:t>
            </a:r>
            <a:r>
              <a:rPr lang="en-US" sz="2200" dirty="0" err="1" smtClean="0"/>
              <a:t>ማሻሻል</a:t>
            </a:r>
            <a:r>
              <a:rPr lang="en-US" sz="2200" dirty="0" smtClean="0"/>
              <a:t>፣</a:t>
            </a:r>
            <a:endParaRPr lang="en-US" sz="1800" dirty="0" smtClean="0"/>
          </a:p>
          <a:p>
            <a:pPr marL="758952" lvl="2" eaLnBrk="1" fontAlgn="auto" hangingPunct="1">
              <a:spcAft>
                <a:spcPts val="0"/>
              </a:spcAft>
              <a:buClrTx/>
              <a:buFont typeface="Wingdings"/>
              <a:buChar char=""/>
              <a:defRPr/>
            </a:pPr>
            <a:r>
              <a:rPr lang="en-US" sz="2200" dirty="0" err="1" smtClean="0"/>
              <a:t>የICT</a:t>
            </a:r>
            <a:r>
              <a:rPr lang="en-US" sz="2200" dirty="0" smtClean="0"/>
              <a:t> </a:t>
            </a:r>
            <a:r>
              <a:rPr lang="en-US" sz="2200" dirty="0" err="1" smtClean="0"/>
              <a:t>አጠቃቀምን</a:t>
            </a:r>
            <a:r>
              <a:rPr lang="en-US" sz="2200" dirty="0" smtClean="0"/>
              <a:t> </a:t>
            </a:r>
            <a:r>
              <a:rPr lang="en-US" sz="2200" dirty="0" err="1" smtClean="0"/>
              <a:t>ማሳደግ</a:t>
            </a:r>
            <a:r>
              <a:rPr lang="en-US" sz="2200" dirty="0" smtClean="0"/>
              <a:t>፣</a:t>
            </a:r>
            <a:endParaRPr lang="en-US" sz="1800" dirty="0" smtClean="0"/>
          </a:p>
          <a:p>
            <a:pPr marL="758952" lvl="2" eaLnBrk="1" fontAlgn="auto" hangingPunct="1">
              <a:spcAft>
                <a:spcPts val="0"/>
              </a:spcAft>
              <a:buClrTx/>
              <a:buFont typeface="Wingdings"/>
              <a:buChar char=""/>
              <a:defRPr/>
            </a:pPr>
            <a:r>
              <a:rPr lang="en-US" sz="2200" dirty="0" err="1" smtClean="0"/>
              <a:t>የፈፃሚውን</a:t>
            </a:r>
            <a:r>
              <a:rPr lang="en-US" sz="2200" dirty="0" smtClean="0"/>
              <a:t> </a:t>
            </a:r>
            <a:r>
              <a:rPr lang="en-US" sz="2200" dirty="0" err="1" smtClean="0"/>
              <a:t>አቅም</a:t>
            </a:r>
            <a:r>
              <a:rPr lang="en-US" sz="2200" dirty="0" smtClean="0"/>
              <a:t> </a:t>
            </a:r>
            <a:r>
              <a:rPr lang="en-US" sz="2200" dirty="0" err="1" smtClean="0"/>
              <a:t>ማሳደግ</a:t>
            </a:r>
            <a:r>
              <a:rPr lang="en-US" sz="2200" dirty="0" smtClean="0"/>
              <a:t>፣</a:t>
            </a:r>
            <a:endParaRPr lang="en-US" sz="1800" dirty="0" smtClean="0"/>
          </a:p>
          <a:p>
            <a:pPr marL="274320" indent="-274320" eaLnBrk="1" fontAlgn="auto" hangingPunct="1">
              <a:spcAft>
                <a:spcPts val="0"/>
              </a:spcAft>
              <a:buFont typeface="Wingdings 2"/>
              <a:buNone/>
              <a:defRPr/>
            </a:pPr>
            <a:endParaRPr lang="en-US" dirty="0"/>
          </a:p>
        </p:txBody>
      </p:sp>
      <p:sp>
        <p:nvSpPr>
          <p:cNvPr id="4" name="Slide Number Placeholder 3"/>
          <p:cNvSpPr>
            <a:spLocks noGrp="1"/>
          </p:cNvSpPr>
          <p:nvPr>
            <p:ph type="sldNum" sz="quarter" idx="12"/>
          </p:nvPr>
        </p:nvSpPr>
        <p:spPr/>
        <p:txBody>
          <a:bodyPr/>
          <a:lstStyle/>
          <a:p>
            <a:pPr>
              <a:defRPr/>
            </a:pPr>
            <a:fld id="{815506B4-2C1F-433C-81A5-AD9281E85996}" type="slidenum">
              <a:rPr lang="en-US" smtClean="0"/>
              <a:pPr>
                <a:defRPr/>
              </a:pPr>
              <a:t>17</a:t>
            </a:fld>
            <a:endParaRPr lang="en-US"/>
          </a:p>
        </p:txBody>
      </p:sp>
    </p:spTree>
    <p:extLst>
      <p:ext uri="{BB962C8B-B14F-4D97-AF65-F5344CB8AC3E}">
        <p14:creationId xmlns:p14="http://schemas.microsoft.com/office/powerpoint/2010/main" val="1787692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lstStyle/>
          <a:p>
            <a:pPr algn="ctr" eaLnBrk="1" fontAlgn="auto" hangingPunct="1">
              <a:spcAft>
                <a:spcPts val="0"/>
              </a:spcAft>
              <a:defRPr/>
            </a:pPr>
            <a:r>
              <a:rPr lang="en-US" sz="2800" dirty="0" err="1" smtClean="0">
                <a:solidFill>
                  <a:srgbClr val="000066"/>
                </a:solidFill>
              </a:rPr>
              <a:t>የቀጠለ</a:t>
            </a:r>
            <a:r>
              <a:rPr lang="en-US" sz="2800" dirty="0" smtClean="0">
                <a:solidFill>
                  <a:srgbClr val="000066"/>
                </a:solidFill>
              </a:rPr>
              <a:t>….</a:t>
            </a:r>
            <a:endParaRPr lang="en-US" sz="2800" dirty="0">
              <a:solidFill>
                <a:srgbClr val="000066"/>
              </a:solidFill>
            </a:endParaRPr>
          </a:p>
        </p:txBody>
      </p:sp>
      <p:sp>
        <p:nvSpPr>
          <p:cNvPr id="3" name="Content Placeholder 2"/>
          <p:cNvSpPr>
            <a:spLocks noGrp="1"/>
          </p:cNvSpPr>
          <p:nvPr>
            <p:ph idx="1"/>
          </p:nvPr>
        </p:nvSpPr>
        <p:spPr>
          <a:xfrm>
            <a:off x="457200" y="990600"/>
            <a:ext cx="7239000" cy="5465763"/>
          </a:xfrm>
        </p:spPr>
        <p:txBody>
          <a:bodyPr>
            <a:normAutofit lnSpcReduction="10000"/>
          </a:bodyPr>
          <a:lstStyle/>
          <a:p>
            <a:pPr marL="1005840" lvl="3" algn="ctr" eaLnBrk="1" fontAlgn="auto" hangingPunct="1">
              <a:spcAft>
                <a:spcPts val="0"/>
              </a:spcAft>
              <a:buClr>
                <a:schemeClr val="accent4"/>
              </a:buClr>
              <a:buFont typeface="Wingdings 2"/>
              <a:buNone/>
              <a:defRPr/>
            </a:pPr>
            <a:r>
              <a:rPr lang="en-US" sz="3000" b="1" dirty="0" smtClean="0">
                <a:solidFill>
                  <a:schemeClr val="tx1"/>
                </a:solidFill>
              </a:rPr>
              <a:t>ii. </a:t>
            </a:r>
            <a:r>
              <a:rPr lang="en-US" sz="3000" b="1" dirty="0" err="1" smtClean="0">
                <a:solidFill>
                  <a:schemeClr val="tx1"/>
                </a:solidFill>
              </a:rPr>
              <a:t>ስልቶችን</a:t>
            </a:r>
            <a:r>
              <a:rPr lang="en-US" sz="3000" b="1" dirty="0" smtClean="0">
                <a:solidFill>
                  <a:schemeClr val="tx1"/>
                </a:solidFill>
              </a:rPr>
              <a:t> </a:t>
            </a:r>
            <a:r>
              <a:rPr lang="en-US" sz="3000" b="1" dirty="0" err="1" smtClean="0">
                <a:solidFill>
                  <a:schemeClr val="tx1"/>
                </a:solidFill>
              </a:rPr>
              <a:t>መንደፍ</a:t>
            </a:r>
            <a:endParaRPr lang="en-US" sz="3000" b="1" dirty="0" smtClean="0">
              <a:solidFill>
                <a:schemeClr val="tx1"/>
              </a:solidFill>
            </a:endParaRPr>
          </a:p>
          <a:p>
            <a:pPr marL="0" lvl="3" indent="0" algn="just" eaLnBrk="1" fontAlgn="auto" hangingPunct="1">
              <a:spcAft>
                <a:spcPts val="0"/>
              </a:spcAft>
              <a:buClr>
                <a:schemeClr val="tx1"/>
              </a:buClr>
              <a:buFont typeface="Wingdings" pitchFamily="2" charset="2"/>
              <a:buChar char="ü"/>
              <a:defRPr/>
            </a:pPr>
            <a:r>
              <a:rPr lang="en-US" sz="2800" dirty="0" err="1" smtClean="0">
                <a:solidFill>
                  <a:srgbClr val="FF0000"/>
                </a:solidFill>
              </a:rPr>
              <a:t>የተግባቦት</a:t>
            </a:r>
            <a:r>
              <a:rPr lang="en-US" sz="2800" b="1" dirty="0" smtClean="0">
                <a:solidFill>
                  <a:srgbClr val="FF0000"/>
                </a:solidFill>
              </a:rPr>
              <a:t> </a:t>
            </a:r>
            <a:r>
              <a:rPr lang="en-US" sz="2800" dirty="0" err="1" smtClean="0">
                <a:solidFill>
                  <a:srgbClr val="FF0000"/>
                </a:solidFill>
              </a:rPr>
              <a:t>ስልቶች</a:t>
            </a:r>
            <a:r>
              <a:rPr lang="en-US" sz="2800" dirty="0" smtClean="0">
                <a:solidFill>
                  <a:srgbClr val="FF0000"/>
                </a:solidFill>
              </a:rPr>
              <a:t> </a:t>
            </a:r>
            <a:r>
              <a:rPr lang="en-US" sz="2800" dirty="0" err="1" smtClean="0">
                <a:solidFill>
                  <a:srgbClr val="FF0000"/>
                </a:solidFill>
              </a:rPr>
              <a:t>የሚባሉት</a:t>
            </a:r>
            <a:r>
              <a:rPr lang="en-US" sz="2800" dirty="0" smtClean="0">
                <a:solidFill>
                  <a:srgbClr val="FF0000"/>
                </a:solidFill>
              </a:rPr>
              <a:t> </a:t>
            </a:r>
            <a:r>
              <a:rPr lang="en-US" sz="2800" dirty="0" err="1" smtClean="0">
                <a:solidFill>
                  <a:schemeClr val="tx1"/>
                </a:solidFill>
              </a:rPr>
              <a:t>ፈፃሚውን</a:t>
            </a:r>
            <a:r>
              <a:rPr lang="en-US" sz="2800" dirty="0" smtClean="0">
                <a:solidFill>
                  <a:schemeClr val="tx1"/>
                </a:solidFill>
              </a:rPr>
              <a:t> </a:t>
            </a:r>
            <a:r>
              <a:rPr lang="en-US" sz="2800" dirty="0" err="1" smtClean="0">
                <a:solidFill>
                  <a:schemeClr val="tx1"/>
                </a:solidFill>
              </a:rPr>
              <a:t>ይበልጥ</a:t>
            </a:r>
            <a:r>
              <a:rPr lang="en-US" sz="2800" dirty="0" smtClean="0">
                <a:solidFill>
                  <a:schemeClr val="tx1"/>
                </a:solidFill>
              </a:rPr>
              <a:t> </a:t>
            </a:r>
            <a:r>
              <a:rPr lang="en-US" sz="2800" dirty="0" err="1" smtClean="0">
                <a:solidFill>
                  <a:schemeClr val="tx1"/>
                </a:solidFill>
              </a:rPr>
              <a:t>ግልጽ</a:t>
            </a:r>
            <a:r>
              <a:rPr lang="en-US" sz="2800" dirty="0" smtClean="0">
                <a:solidFill>
                  <a:schemeClr val="tx1"/>
                </a:solidFill>
              </a:rPr>
              <a:t> </a:t>
            </a:r>
            <a:r>
              <a:rPr lang="en-US" sz="2800" dirty="0" err="1" smtClean="0">
                <a:solidFill>
                  <a:schemeClr val="tx1"/>
                </a:solidFill>
              </a:rPr>
              <a:t>አድርጎ</a:t>
            </a:r>
            <a:r>
              <a:rPr lang="en-US" sz="2800" dirty="0" smtClean="0">
                <a:solidFill>
                  <a:schemeClr val="tx1"/>
                </a:solidFill>
              </a:rPr>
              <a:t> </a:t>
            </a:r>
            <a:r>
              <a:rPr lang="en-US" sz="2800" dirty="0" err="1" smtClean="0">
                <a:solidFill>
                  <a:schemeClr val="tx1"/>
                </a:solidFill>
              </a:rPr>
              <a:t>ለማሳመን</a:t>
            </a:r>
            <a:r>
              <a:rPr lang="en-US" sz="2800" dirty="0" smtClean="0">
                <a:solidFill>
                  <a:schemeClr val="tx1"/>
                </a:solidFill>
              </a:rPr>
              <a:t> </a:t>
            </a:r>
            <a:r>
              <a:rPr lang="en-US" sz="2800" dirty="0" err="1" smtClean="0">
                <a:solidFill>
                  <a:schemeClr val="tx1"/>
                </a:solidFill>
              </a:rPr>
              <a:t>የሚያገለግሉ</a:t>
            </a:r>
            <a:r>
              <a:rPr lang="en-US" sz="2800" dirty="0" smtClean="0">
                <a:solidFill>
                  <a:schemeClr val="tx1"/>
                </a:solidFill>
              </a:rPr>
              <a:t> </a:t>
            </a:r>
            <a:r>
              <a:rPr lang="en-US" sz="2800" dirty="0" err="1" smtClean="0">
                <a:solidFill>
                  <a:srgbClr val="FF0000"/>
                </a:solidFill>
              </a:rPr>
              <a:t>ውጤታማዎቹ</a:t>
            </a:r>
            <a:r>
              <a:rPr lang="en-US" sz="2800" dirty="0" smtClean="0">
                <a:solidFill>
                  <a:srgbClr val="FF0000"/>
                </a:solidFill>
              </a:rPr>
              <a:t> </a:t>
            </a:r>
            <a:r>
              <a:rPr lang="en-US" sz="2800" dirty="0" err="1" smtClean="0">
                <a:solidFill>
                  <a:srgbClr val="FF0000"/>
                </a:solidFill>
              </a:rPr>
              <a:t>መልዕክት</a:t>
            </a:r>
            <a:r>
              <a:rPr lang="en-US" sz="2800" dirty="0" smtClean="0">
                <a:solidFill>
                  <a:srgbClr val="FF0000"/>
                </a:solidFill>
              </a:rPr>
              <a:t> </a:t>
            </a:r>
            <a:r>
              <a:rPr lang="en-US" sz="2800" dirty="0" err="1" smtClean="0">
                <a:solidFill>
                  <a:srgbClr val="FF0000"/>
                </a:solidFill>
              </a:rPr>
              <a:t>ማስተላለፊያ</a:t>
            </a:r>
            <a:r>
              <a:rPr lang="en-US" sz="2800" dirty="0" smtClean="0">
                <a:solidFill>
                  <a:srgbClr val="FF0000"/>
                </a:solidFill>
              </a:rPr>
              <a:t> </a:t>
            </a:r>
            <a:r>
              <a:rPr lang="en-US" sz="2800" dirty="0" err="1" smtClean="0">
                <a:solidFill>
                  <a:srgbClr val="FF0000"/>
                </a:solidFill>
              </a:rPr>
              <a:t>ዘዴዎች</a:t>
            </a:r>
            <a:r>
              <a:rPr lang="en-US" sz="2800" dirty="0" smtClean="0">
                <a:solidFill>
                  <a:srgbClr val="FF0000"/>
                </a:solidFill>
              </a:rPr>
              <a:t> </a:t>
            </a:r>
            <a:r>
              <a:rPr lang="en-US" sz="2800" dirty="0" err="1" smtClean="0">
                <a:solidFill>
                  <a:srgbClr val="FF0000"/>
                </a:solidFill>
              </a:rPr>
              <a:t>ናቸው</a:t>
            </a:r>
            <a:r>
              <a:rPr lang="en-US" sz="2800" dirty="0" smtClean="0">
                <a:solidFill>
                  <a:srgbClr val="FF0000"/>
                </a:solidFill>
              </a:rPr>
              <a:t>፡፡</a:t>
            </a:r>
            <a:r>
              <a:rPr lang="en-US" sz="2800" dirty="0" smtClean="0">
                <a:solidFill>
                  <a:schemeClr val="tx1"/>
                </a:solidFill>
              </a:rPr>
              <a:t> </a:t>
            </a:r>
            <a:r>
              <a:rPr lang="en-US" sz="2800" dirty="0" err="1" smtClean="0">
                <a:solidFill>
                  <a:schemeClr val="tx1"/>
                </a:solidFill>
              </a:rPr>
              <a:t>በመሆኑም</a:t>
            </a:r>
            <a:r>
              <a:rPr lang="en-US" sz="2800" dirty="0" smtClean="0">
                <a:solidFill>
                  <a:schemeClr val="tx1"/>
                </a:solidFill>
              </a:rPr>
              <a:t> </a:t>
            </a:r>
            <a:r>
              <a:rPr lang="en-US" sz="2800" dirty="0" err="1" smtClean="0">
                <a:solidFill>
                  <a:schemeClr val="tx1"/>
                </a:solidFill>
              </a:rPr>
              <a:t>በዕቅድ</a:t>
            </a:r>
            <a:r>
              <a:rPr lang="en-US" sz="2800" dirty="0" smtClean="0">
                <a:solidFill>
                  <a:schemeClr val="tx1"/>
                </a:solidFill>
              </a:rPr>
              <a:t> </a:t>
            </a:r>
            <a:r>
              <a:rPr lang="en-US" sz="2800" dirty="0" err="1" smtClean="0">
                <a:solidFill>
                  <a:schemeClr val="tx1"/>
                </a:solidFill>
              </a:rPr>
              <a:t>ዝግጅት</a:t>
            </a:r>
            <a:r>
              <a:rPr lang="en-US" sz="2800" dirty="0" smtClean="0">
                <a:solidFill>
                  <a:schemeClr val="tx1"/>
                </a:solidFill>
              </a:rPr>
              <a:t> </a:t>
            </a:r>
            <a:r>
              <a:rPr lang="en-US" sz="2800" dirty="0" err="1" smtClean="0">
                <a:solidFill>
                  <a:schemeClr val="tx1"/>
                </a:solidFill>
              </a:rPr>
              <a:t>ላይ</a:t>
            </a:r>
            <a:r>
              <a:rPr lang="en-US" sz="2800" dirty="0" smtClean="0">
                <a:solidFill>
                  <a:schemeClr val="tx1"/>
                </a:solidFill>
              </a:rPr>
              <a:t> </a:t>
            </a:r>
            <a:r>
              <a:rPr lang="en-US" sz="2800" dirty="0" err="1" smtClean="0">
                <a:solidFill>
                  <a:schemeClr val="tx1"/>
                </a:solidFill>
              </a:rPr>
              <a:t>ብቁ</a:t>
            </a:r>
            <a:r>
              <a:rPr lang="en-US" sz="2800" dirty="0" smtClean="0">
                <a:solidFill>
                  <a:schemeClr val="tx1"/>
                </a:solidFill>
              </a:rPr>
              <a:t> </a:t>
            </a:r>
            <a:r>
              <a:rPr lang="en-US" sz="2800" dirty="0" err="1" smtClean="0">
                <a:solidFill>
                  <a:schemeClr val="tx1"/>
                </a:solidFill>
              </a:rPr>
              <a:t>ስልቶች</a:t>
            </a:r>
            <a:r>
              <a:rPr lang="en-US" sz="2800" dirty="0" smtClean="0">
                <a:solidFill>
                  <a:schemeClr val="tx1"/>
                </a:solidFill>
              </a:rPr>
              <a:t> </a:t>
            </a:r>
            <a:r>
              <a:rPr lang="en-US" sz="2800" dirty="0" err="1" smtClean="0">
                <a:solidFill>
                  <a:schemeClr val="tx1"/>
                </a:solidFill>
              </a:rPr>
              <a:t>በመንደፍ</a:t>
            </a:r>
            <a:r>
              <a:rPr lang="en-US" sz="2800" dirty="0" smtClean="0">
                <a:solidFill>
                  <a:schemeClr val="tx1"/>
                </a:solidFill>
              </a:rPr>
              <a:t>  </a:t>
            </a:r>
            <a:r>
              <a:rPr lang="en-US" sz="2800" dirty="0" err="1" smtClean="0">
                <a:solidFill>
                  <a:schemeClr val="tx1"/>
                </a:solidFill>
              </a:rPr>
              <a:t>በዋነኛነት</a:t>
            </a:r>
            <a:r>
              <a:rPr lang="en-US" sz="2800" dirty="0" smtClean="0">
                <a:solidFill>
                  <a:schemeClr val="tx1"/>
                </a:solidFill>
              </a:rPr>
              <a:t> </a:t>
            </a:r>
            <a:r>
              <a:rPr lang="en-US" sz="2800" dirty="0" err="1" smtClean="0">
                <a:solidFill>
                  <a:schemeClr val="tx1"/>
                </a:solidFill>
              </a:rPr>
              <a:t>ፈፃሚውን</a:t>
            </a:r>
            <a:r>
              <a:rPr lang="en-US" sz="2800" dirty="0" smtClean="0">
                <a:solidFill>
                  <a:schemeClr val="tx1"/>
                </a:solidFill>
              </a:rPr>
              <a:t> </a:t>
            </a:r>
            <a:r>
              <a:rPr lang="en-US" sz="2800" dirty="0" err="1" smtClean="0">
                <a:solidFill>
                  <a:schemeClr val="tx1"/>
                </a:solidFill>
              </a:rPr>
              <a:t>በማሳወቅ</a:t>
            </a:r>
            <a:r>
              <a:rPr lang="en-US" sz="2800" dirty="0" smtClean="0">
                <a:solidFill>
                  <a:schemeClr val="tx1"/>
                </a:solidFill>
              </a:rPr>
              <a:t>፣ </a:t>
            </a:r>
            <a:r>
              <a:rPr lang="en-US" sz="2800" dirty="0" err="1" smtClean="0">
                <a:solidFill>
                  <a:schemeClr val="tx1"/>
                </a:solidFill>
              </a:rPr>
              <a:t>በማሳመንና</a:t>
            </a:r>
            <a:r>
              <a:rPr lang="en-US" sz="2800" dirty="0" smtClean="0">
                <a:solidFill>
                  <a:schemeClr val="tx1"/>
                </a:solidFill>
              </a:rPr>
              <a:t> </a:t>
            </a:r>
            <a:r>
              <a:rPr lang="en-US" sz="2800" dirty="0" err="1" smtClean="0">
                <a:solidFill>
                  <a:srgbClr val="00B050"/>
                </a:solidFill>
              </a:rPr>
              <a:t>ወደ</a:t>
            </a:r>
            <a:r>
              <a:rPr lang="en-US" sz="2800" dirty="0" smtClean="0">
                <a:solidFill>
                  <a:srgbClr val="00B050"/>
                </a:solidFill>
              </a:rPr>
              <a:t> </a:t>
            </a:r>
            <a:r>
              <a:rPr lang="en-US" sz="2800" dirty="0" err="1" smtClean="0">
                <a:solidFill>
                  <a:srgbClr val="00B050"/>
                </a:solidFill>
              </a:rPr>
              <a:t>ተግባር</a:t>
            </a:r>
            <a:r>
              <a:rPr lang="en-US" sz="2800" dirty="0" smtClean="0">
                <a:solidFill>
                  <a:srgbClr val="00B050"/>
                </a:solidFill>
              </a:rPr>
              <a:t> </a:t>
            </a:r>
            <a:r>
              <a:rPr lang="en-US" sz="2800" dirty="0" err="1" smtClean="0">
                <a:solidFill>
                  <a:srgbClr val="00B050"/>
                </a:solidFill>
              </a:rPr>
              <a:t>ሊያስገባ</a:t>
            </a:r>
            <a:r>
              <a:rPr lang="en-US" sz="2800" dirty="0" smtClean="0">
                <a:solidFill>
                  <a:srgbClr val="00B050"/>
                </a:solidFill>
              </a:rPr>
              <a:t> </a:t>
            </a:r>
            <a:r>
              <a:rPr lang="en-US" sz="2800" dirty="0" err="1" smtClean="0">
                <a:solidFill>
                  <a:srgbClr val="00B050"/>
                </a:solidFill>
              </a:rPr>
              <a:t>የሚያስችል</a:t>
            </a:r>
            <a:r>
              <a:rPr lang="en-US" sz="2800" dirty="0" smtClean="0">
                <a:solidFill>
                  <a:srgbClr val="00B050"/>
                </a:solidFill>
              </a:rPr>
              <a:t> </a:t>
            </a:r>
            <a:r>
              <a:rPr lang="en-US" sz="2800" dirty="0" err="1" smtClean="0">
                <a:solidFill>
                  <a:srgbClr val="00B050"/>
                </a:solidFill>
              </a:rPr>
              <a:t>ስልት</a:t>
            </a:r>
            <a:r>
              <a:rPr lang="en-US" sz="2800" dirty="0" smtClean="0">
                <a:solidFill>
                  <a:srgbClr val="00B050"/>
                </a:solidFill>
              </a:rPr>
              <a:t> </a:t>
            </a:r>
            <a:r>
              <a:rPr lang="en-US" sz="2800" dirty="0" err="1" smtClean="0">
                <a:solidFill>
                  <a:srgbClr val="00B050"/>
                </a:solidFill>
              </a:rPr>
              <a:t>የመንደፍ</a:t>
            </a:r>
            <a:r>
              <a:rPr lang="en-US" sz="2800" dirty="0" smtClean="0">
                <a:solidFill>
                  <a:srgbClr val="00B050"/>
                </a:solidFill>
              </a:rPr>
              <a:t> </a:t>
            </a:r>
            <a:r>
              <a:rPr lang="en-US" sz="2800" dirty="0" err="1" smtClean="0">
                <a:solidFill>
                  <a:srgbClr val="00B050"/>
                </a:solidFill>
              </a:rPr>
              <a:t>ጉዳይ</a:t>
            </a:r>
            <a:r>
              <a:rPr lang="en-US" sz="2800" dirty="0" smtClean="0">
                <a:solidFill>
                  <a:srgbClr val="00B050"/>
                </a:solidFill>
              </a:rPr>
              <a:t> </a:t>
            </a:r>
            <a:r>
              <a:rPr lang="en-US" sz="2800" dirty="0" err="1" smtClean="0">
                <a:solidFill>
                  <a:srgbClr val="00B050"/>
                </a:solidFill>
              </a:rPr>
              <a:t>ነው</a:t>
            </a:r>
            <a:r>
              <a:rPr lang="en-US" sz="2800" dirty="0" smtClean="0">
                <a:solidFill>
                  <a:srgbClr val="00B050"/>
                </a:solidFill>
              </a:rPr>
              <a:t>፡፡</a:t>
            </a:r>
            <a:endParaRPr lang="en-US" sz="2400" dirty="0" smtClean="0">
              <a:solidFill>
                <a:srgbClr val="00B050"/>
              </a:solidFill>
            </a:endParaRPr>
          </a:p>
          <a:p>
            <a:pPr marL="758952" lvl="2" eaLnBrk="1" fontAlgn="auto" hangingPunct="1">
              <a:spcAft>
                <a:spcPts val="0"/>
              </a:spcAft>
              <a:buClrTx/>
              <a:buFont typeface="Wingdings"/>
              <a:buChar char=""/>
              <a:defRPr/>
            </a:pPr>
            <a:r>
              <a:rPr lang="en-US" sz="2200" dirty="0" err="1" smtClean="0"/>
              <a:t>የውይይት</a:t>
            </a:r>
            <a:r>
              <a:rPr lang="en-US" sz="2200" dirty="0" smtClean="0"/>
              <a:t> </a:t>
            </a:r>
            <a:r>
              <a:rPr lang="en-US" sz="2200" dirty="0" err="1" smtClean="0"/>
              <a:t>መድረክ</a:t>
            </a:r>
            <a:r>
              <a:rPr lang="en-US" sz="2200" dirty="0" smtClean="0"/>
              <a:t> </a:t>
            </a:r>
            <a:r>
              <a:rPr lang="en-US" sz="2200" dirty="0" err="1" smtClean="0"/>
              <a:t>ዝግጅት</a:t>
            </a:r>
            <a:endParaRPr lang="en-US" sz="1800" dirty="0" smtClean="0"/>
          </a:p>
          <a:p>
            <a:pPr marL="758952" lvl="2" eaLnBrk="1" fontAlgn="auto" hangingPunct="1">
              <a:spcAft>
                <a:spcPts val="0"/>
              </a:spcAft>
              <a:buClrTx/>
              <a:buFont typeface="Wingdings"/>
              <a:buChar char=""/>
              <a:defRPr/>
            </a:pPr>
            <a:r>
              <a:rPr lang="en-US" sz="2200" dirty="0" err="1" smtClean="0"/>
              <a:t>የጉብኝትና</a:t>
            </a:r>
            <a:r>
              <a:rPr lang="en-US" sz="2200" dirty="0" smtClean="0"/>
              <a:t> </a:t>
            </a:r>
            <a:r>
              <a:rPr lang="en-US" sz="2200" dirty="0" err="1" smtClean="0"/>
              <a:t>ተሞክሮ</a:t>
            </a:r>
            <a:r>
              <a:rPr lang="en-US" sz="2200" dirty="0" smtClean="0"/>
              <a:t> </a:t>
            </a:r>
            <a:r>
              <a:rPr lang="en-US" sz="2200" dirty="0" err="1" smtClean="0"/>
              <a:t>ልውውጥ</a:t>
            </a:r>
            <a:r>
              <a:rPr lang="en-US" sz="2200" dirty="0" smtClean="0"/>
              <a:t> </a:t>
            </a:r>
            <a:r>
              <a:rPr lang="en-US" sz="2200" dirty="0" err="1" smtClean="0"/>
              <a:t>ዝግጅት</a:t>
            </a:r>
            <a:endParaRPr lang="en-US" sz="1800" dirty="0" smtClean="0"/>
          </a:p>
          <a:p>
            <a:pPr marL="758952" lvl="2" algn="just" eaLnBrk="1" fontAlgn="auto" hangingPunct="1">
              <a:spcAft>
                <a:spcPts val="0"/>
              </a:spcAft>
              <a:buClrTx/>
              <a:buFont typeface="Wingdings"/>
              <a:buChar char=""/>
              <a:defRPr/>
            </a:pPr>
            <a:r>
              <a:rPr lang="en-US" sz="2200" dirty="0" err="1" smtClean="0"/>
              <a:t>ፖስተሮች</a:t>
            </a:r>
            <a:endParaRPr lang="en-US" sz="1800" dirty="0" smtClean="0"/>
          </a:p>
          <a:p>
            <a:pPr marL="758952" lvl="2" eaLnBrk="1" fontAlgn="auto" hangingPunct="1">
              <a:spcAft>
                <a:spcPts val="0"/>
              </a:spcAft>
              <a:buClrTx/>
              <a:buFont typeface="Wingdings"/>
              <a:buChar char=""/>
              <a:defRPr/>
            </a:pPr>
            <a:r>
              <a:rPr lang="en-US" sz="2200" dirty="0" err="1" smtClean="0"/>
              <a:t>የድህረ-ገጽ</a:t>
            </a:r>
            <a:r>
              <a:rPr lang="en-US" sz="2200" dirty="0" smtClean="0"/>
              <a:t> </a:t>
            </a:r>
            <a:r>
              <a:rPr lang="en-US" sz="2200" dirty="0" err="1" smtClean="0"/>
              <a:t>አገልግሎት</a:t>
            </a:r>
            <a:endParaRPr lang="en-US" sz="1800" dirty="0" smtClean="0"/>
          </a:p>
          <a:p>
            <a:pPr marL="758952" lvl="2" eaLnBrk="1" fontAlgn="auto" hangingPunct="1">
              <a:spcAft>
                <a:spcPts val="0"/>
              </a:spcAft>
              <a:buClrTx/>
              <a:buFont typeface="Wingdings"/>
              <a:buChar char=""/>
              <a:defRPr/>
            </a:pPr>
            <a:r>
              <a:rPr lang="en-US" sz="2200" dirty="0" err="1" smtClean="0"/>
              <a:t>መጽሔት</a:t>
            </a:r>
            <a:endParaRPr lang="en-US" sz="1800" dirty="0" smtClean="0"/>
          </a:p>
          <a:p>
            <a:pPr marL="758952" lvl="2" eaLnBrk="1" fontAlgn="auto" hangingPunct="1">
              <a:spcAft>
                <a:spcPts val="0"/>
              </a:spcAft>
              <a:buClrTx/>
              <a:buFont typeface="Wingdings"/>
              <a:buChar char=""/>
              <a:defRPr/>
            </a:pPr>
            <a:r>
              <a:rPr lang="en-US" sz="2200" dirty="0" err="1" smtClean="0"/>
              <a:t>የአንድ</a:t>
            </a:r>
            <a:r>
              <a:rPr lang="en-US" sz="2200" dirty="0" smtClean="0"/>
              <a:t> </a:t>
            </a:r>
            <a:r>
              <a:rPr lang="en-US" sz="2200" dirty="0" err="1" smtClean="0"/>
              <a:t>ለአምስት</a:t>
            </a:r>
            <a:r>
              <a:rPr lang="en-US" sz="2200" dirty="0" smtClean="0"/>
              <a:t> </a:t>
            </a:r>
            <a:r>
              <a:rPr lang="en-US" sz="2200" dirty="0" err="1" smtClean="0"/>
              <a:t>አደረጃጀት</a:t>
            </a:r>
            <a:endParaRPr lang="en-US" sz="1800" dirty="0" smtClean="0"/>
          </a:p>
          <a:p>
            <a:pPr marL="274320" indent="-274320" eaLnBrk="1" fontAlgn="auto" hangingPunct="1">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227FDD3C-743B-4BA2-BD44-200E4D49F8B9}" type="slidenum">
              <a:rPr lang="en-US" smtClean="0"/>
              <a:pPr>
                <a:defRPr/>
              </a:pPr>
              <a:t>18</a:t>
            </a:fld>
            <a:endParaRPr lang="en-US"/>
          </a:p>
        </p:txBody>
      </p:sp>
    </p:spTree>
    <p:extLst>
      <p:ext uri="{BB962C8B-B14F-4D97-AF65-F5344CB8AC3E}">
        <p14:creationId xmlns:p14="http://schemas.microsoft.com/office/powerpoint/2010/main" val="3637785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457200" y="457200"/>
            <a:ext cx="7239000" cy="533400"/>
          </a:xfrm>
        </p:spPr>
        <p:txBody>
          <a:bodyPr wrap="square" numCol="1" compatLnSpc="1">
            <a:prstTxWarp prst="textNoShape">
              <a:avLst/>
            </a:prstTxWarp>
          </a:bodyPr>
          <a:lstStyle/>
          <a:p>
            <a:pPr marL="342900" indent="-342900" algn="ctr" eaLnBrk="1" hangingPunct="1"/>
            <a:r>
              <a:rPr lang="en-US" altLang="en-US" sz="2400" cap="none" smtClean="0">
                <a:ln>
                  <a:noFill/>
                </a:ln>
                <a:solidFill>
                  <a:srgbClr val="000066"/>
                </a:solidFill>
              </a:rPr>
              <a:t>ለ. ግቦችን የማከፋፈል ሥራ (Physical Cascading)</a:t>
            </a:r>
            <a:endParaRPr lang="en-US" altLang="en-US" sz="2400" cap="none" smtClean="0">
              <a:ln>
                <a:noFill/>
              </a:ln>
              <a:solidFill>
                <a:srgbClr val="000000"/>
              </a:solidFill>
            </a:endParaRPr>
          </a:p>
        </p:txBody>
      </p:sp>
      <p:sp>
        <p:nvSpPr>
          <p:cNvPr id="24579" name="Content Placeholder 2"/>
          <p:cNvSpPr>
            <a:spLocks noGrp="1"/>
          </p:cNvSpPr>
          <p:nvPr>
            <p:ph idx="1"/>
          </p:nvPr>
        </p:nvSpPr>
        <p:spPr>
          <a:xfrm>
            <a:off x="457200" y="1066800"/>
            <a:ext cx="7239000" cy="5389563"/>
          </a:xfrm>
        </p:spPr>
        <p:txBody>
          <a:bodyPr/>
          <a:lstStyle/>
          <a:p>
            <a:pPr algn="just" eaLnBrk="1" hangingPunct="1">
              <a:buFont typeface="Wingdings" pitchFamily="2" charset="2"/>
              <a:buChar char="ü"/>
            </a:pPr>
            <a:r>
              <a:rPr lang="en-US" altLang="en-US" smtClean="0"/>
              <a:t>ግቦችን ለፈጻሚ ማከፋፈል በዋናነት </a:t>
            </a:r>
            <a:r>
              <a:rPr lang="en-US" altLang="en-US" smtClean="0">
                <a:solidFill>
                  <a:srgbClr val="C00000"/>
                </a:solidFill>
              </a:rPr>
              <a:t>በሁለት ደረጃዎች የሚከናወን ይሆናል፡፡ </a:t>
            </a:r>
          </a:p>
          <a:p>
            <a:pPr lvl="2" algn="just" eaLnBrk="1" hangingPunct="1">
              <a:buClrTx/>
              <a:buFont typeface="Wingdings" pitchFamily="2" charset="2"/>
              <a:buChar char="ü"/>
            </a:pPr>
            <a:r>
              <a:rPr lang="en-US" altLang="en-US" smtClean="0"/>
              <a:t>ለሥራ ሂደቶች እና ኬዝ ቲሞች ማውረድ</a:t>
            </a:r>
          </a:p>
          <a:p>
            <a:pPr lvl="2" algn="just" eaLnBrk="1" hangingPunct="1">
              <a:buClrTx/>
              <a:buFont typeface="Wingdings" pitchFamily="2" charset="2"/>
              <a:buChar char="ü"/>
            </a:pPr>
            <a:r>
              <a:rPr lang="en-US" altLang="en-US" smtClean="0"/>
              <a:t>ሁለተኛው ለግለሰብ ፈፃሚዎች ማውረድ ነው፡፡ </a:t>
            </a:r>
          </a:p>
          <a:p>
            <a:pPr algn="just" eaLnBrk="1" hangingPunct="1">
              <a:buFont typeface="Wingdings" pitchFamily="2" charset="2"/>
              <a:buChar char="ü"/>
            </a:pPr>
            <a:r>
              <a:rPr lang="en-US" altLang="en-US" smtClean="0"/>
              <a:t>የተቀረፁ ግቦችን መሰረት በማድረግ እንደተቋሙ ተጨባጭ ሁኔታ የሚወሰን </a:t>
            </a:r>
            <a:r>
              <a:rPr lang="en-US" altLang="en-US" smtClean="0">
                <a:solidFill>
                  <a:srgbClr val="FF0000"/>
                </a:solidFill>
              </a:rPr>
              <a:t>የካስኬድንግ ቡድኖችን ማደራጀት ያስፈልጋል</a:t>
            </a:r>
            <a:r>
              <a:rPr lang="en-US" altLang="en-US" smtClean="0"/>
              <a:t>፡፡ የካስኬድንግ ቡድኑ ስትራቴጂውን የእያንዳንዱ ፈፃሚ አካል የዕለት ተዕለት ተግባር ለማድረግ በሚያስችል መንገድ ሊደራጅና ሊሰራ ይገባል፡፡ </a:t>
            </a:r>
          </a:p>
          <a:p>
            <a:pPr algn="just" eaLnBrk="1" hangingPunct="1">
              <a:buFont typeface="Wingdings" pitchFamily="2" charset="2"/>
              <a:buChar char="ü"/>
            </a:pPr>
            <a:r>
              <a:rPr lang="en-US" altLang="en-US" smtClean="0">
                <a:solidFill>
                  <a:srgbClr val="FF0000"/>
                </a:solidFill>
              </a:rPr>
              <a:t>ስትራቴጂውን ወደ ፈፃሚ አካል የማውረድ ኃላፊነት በዋናነት የእያንዳንዱ የሥራ ሂደት</a:t>
            </a:r>
            <a:r>
              <a:rPr lang="en-US" altLang="en-US" smtClean="0"/>
              <a:t> ሲሆን አጠቃላይ የማውረድ ሥራው ከተቋሙ አመራር ጋር በመሆን የሚሰራ ነው፡፡</a:t>
            </a:r>
          </a:p>
        </p:txBody>
      </p:sp>
      <p:sp>
        <p:nvSpPr>
          <p:cNvPr id="4" name="Slide Number Placeholder 3"/>
          <p:cNvSpPr>
            <a:spLocks noGrp="1"/>
          </p:cNvSpPr>
          <p:nvPr>
            <p:ph type="sldNum" sz="quarter" idx="12"/>
          </p:nvPr>
        </p:nvSpPr>
        <p:spPr/>
        <p:txBody>
          <a:bodyPr/>
          <a:lstStyle/>
          <a:p>
            <a:pPr>
              <a:defRPr/>
            </a:pPr>
            <a:fld id="{73018F3D-68EC-464F-B471-34D8B5758BDA}" type="slidenum">
              <a:rPr lang="en-US" smtClean="0"/>
              <a:pPr>
                <a:defRPr/>
              </a:pPr>
              <a:t>19</a:t>
            </a:fld>
            <a:endParaRPr lang="en-US"/>
          </a:p>
        </p:txBody>
      </p:sp>
    </p:spTree>
    <p:extLst>
      <p:ext uri="{BB962C8B-B14F-4D97-AF65-F5344CB8AC3E}">
        <p14:creationId xmlns:p14="http://schemas.microsoft.com/office/powerpoint/2010/main" val="1693485136"/>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normAutofit/>
          </a:bodyPr>
          <a:lstStyle/>
          <a:p>
            <a:pPr algn="ctr" eaLnBrk="1" fontAlgn="auto" hangingPunct="1">
              <a:spcAft>
                <a:spcPts val="0"/>
              </a:spcAft>
              <a:defRPr/>
            </a:pPr>
            <a:r>
              <a:rPr lang="en-US" dirty="0" err="1" smtClean="0">
                <a:solidFill>
                  <a:srgbClr val="002060"/>
                </a:solidFill>
              </a:rPr>
              <a:t>በማንዋሉ</a:t>
            </a:r>
            <a:r>
              <a:rPr lang="en-US" dirty="0" smtClean="0">
                <a:solidFill>
                  <a:srgbClr val="002060"/>
                </a:solidFill>
              </a:rPr>
              <a:t> </a:t>
            </a:r>
            <a:r>
              <a:rPr lang="en-US" dirty="0" err="1" smtClean="0">
                <a:solidFill>
                  <a:srgbClr val="002060"/>
                </a:solidFill>
              </a:rPr>
              <a:t>የተካተቱ</a:t>
            </a:r>
            <a:r>
              <a:rPr lang="en-US" dirty="0" smtClean="0">
                <a:solidFill>
                  <a:srgbClr val="002060"/>
                </a:solidFill>
              </a:rPr>
              <a:t> </a:t>
            </a:r>
            <a:r>
              <a:rPr lang="en-US" dirty="0" err="1" smtClean="0">
                <a:solidFill>
                  <a:srgbClr val="002060"/>
                </a:solidFill>
              </a:rPr>
              <a:t>ዋና</a:t>
            </a:r>
            <a:r>
              <a:rPr lang="en-US" dirty="0" smtClean="0">
                <a:solidFill>
                  <a:srgbClr val="002060"/>
                </a:solidFill>
              </a:rPr>
              <a:t> </a:t>
            </a:r>
            <a:r>
              <a:rPr lang="en-US" dirty="0" err="1" smtClean="0">
                <a:solidFill>
                  <a:srgbClr val="002060"/>
                </a:solidFill>
              </a:rPr>
              <a:t>ዋና</a:t>
            </a:r>
            <a:r>
              <a:rPr lang="en-US" dirty="0" smtClean="0">
                <a:solidFill>
                  <a:srgbClr val="002060"/>
                </a:solidFill>
              </a:rPr>
              <a:t> </a:t>
            </a:r>
            <a:r>
              <a:rPr lang="en-US" dirty="0" err="1" smtClean="0">
                <a:solidFill>
                  <a:srgbClr val="002060"/>
                </a:solidFill>
              </a:rPr>
              <a:t>ርዕሶች</a:t>
            </a:r>
            <a:endParaRPr lang="en-US" dirty="0">
              <a:solidFill>
                <a:srgbClr val="002060"/>
              </a:solidFill>
            </a:endParaRPr>
          </a:p>
        </p:txBody>
      </p:sp>
      <p:sp>
        <p:nvSpPr>
          <p:cNvPr id="7171" name="Content Placeholder 2"/>
          <p:cNvSpPr>
            <a:spLocks noGrp="1"/>
          </p:cNvSpPr>
          <p:nvPr>
            <p:ph idx="1"/>
          </p:nvPr>
        </p:nvSpPr>
        <p:spPr>
          <a:xfrm>
            <a:off x="457200" y="1371600"/>
            <a:ext cx="7239000" cy="4495800"/>
          </a:xfrm>
        </p:spPr>
        <p:txBody>
          <a:bodyPr/>
          <a:lstStyle/>
          <a:p>
            <a:pPr eaLnBrk="1" hangingPunct="1"/>
            <a:r>
              <a:rPr lang="en-US" altLang="en-US" smtClean="0"/>
              <a:t>ክፍል አንድ፡</a:t>
            </a:r>
          </a:p>
          <a:p>
            <a:pPr lvl="2" eaLnBrk="1" hangingPunct="1">
              <a:buClrTx/>
              <a:buFont typeface="Wingdings" pitchFamily="2" charset="2"/>
              <a:buChar char="B"/>
            </a:pPr>
            <a:r>
              <a:rPr lang="en-US" altLang="en-US" smtClean="0"/>
              <a:t>መግቢያ፣  </a:t>
            </a:r>
            <a:r>
              <a:rPr lang="en-US" altLang="en-US" sz="2200" smtClean="0"/>
              <a:t>ማኑዋሉ አስፈላጊነት፣ የማኑዋሉ ዓላማ፣ የማኑዋሉ ይዘቶች፣ የተፈጻሚነት ወሰን፣ የማኑዋሉ አጠቃቀምና የሚጠበቁ ውጤቶች</a:t>
            </a:r>
            <a:endParaRPr lang="en-US" altLang="en-US" smtClean="0"/>
          </a:p>
          <a:p>
            <a:pPr eaLnBrk="1" hangingPunct="1"/>
            <a:r>
              <a:rPr lang="en-US" altLang="en-US" smtClean="0"/>
              <a:t>ክፍል ሁለት</a:t>
            </a:r>
          </a:p>
          <a:p>
            <a:pPr lvl="2" eaLnBrk="1" hangingPunct="1">
              <a:buClrTx/>
              <a:buFont typeface="Wingdings" pitchFamily="2" charset="2"/>
              <a:buChar char="B"/>
            </a:pPr>
            <a:r>
              <a:rPr lang="en-US" altLang="en-US" smtClean="0"/>
              <a:t>የለውጥ ሥራ አመራር መሳሪያዎች ጽንስ ሃሳባዊ ማዕቀፍ</a:t>
            </a:r>
          </a:p>
          <a:p>
            <a:pPr eaLnBrk="1" hangingPunct="1"/>
            <a:r>
              <a:rPr lang="en-US" altLang="en-US" smtClean="0"/>
              <a:t>ክፍል ሶስት</a:t>
            </a:r>
          </a:p>
          <a:p>
            <a:pPr lvl="2" eaLnBrk="1" hangingPunct="1">
              <a:buClr>
                <a:schemeClr val="tx1"/>
              </a:buClr>
              <a:buSzPct val="62000"/>
              <a:buFont typeface="Wingdings" pitchFamily="2" charset="2"/>
              <a:buChar char=""/>
            </a:pPr>
            <a:r>
              <a:rPr lang="en-US" altLang="en-US" smtClean="0"/>
              <a:t> ስትራቴጂን ወደ ፈፃሚ አካላት የማውረድ ምንነት እና የማውረጃ ዘዴዎች</a:t>
            </a:r>
          </a:p>
          <a:p>
            <a:pPr eaLnBrk="1" hangingPunct="1"/>
            <a:r>
              <a:rPr lang="en-US" altLang="en-US" smtClean="0"/>
              <a:t>ክፍል አራት </a:t>
            </a:r>
          </a:p>
          <a:p>
            <a:pPr lvl="2" eaLnBrk="1" hangingPunct="1">
              <a:buClrTx/>
              <a:buFont typeface="Wingdings" pitchFamily="2" charset="2"/>
              <a:buChar char="B"/>
            </a:pPr>
            <a:r>
              <a:rPr lang="en-US" altLang="en-US" smtClean="0"/>
              <a:t>የሚዛናዊ ስራ አመራርና ምዘና ሥርዓት የትግበራ ደረጃዎች /Steps/ እና የአተገባበር ሞዴል /Template/</a:t>
            </a:r>
          </a:p>
          <a:p>
            <a:pPr lvl="2" eaLnBrk="1" hangingPunct="1">
              <a:buClrTx/>
              <a:buFont typeface="Wingdings" pitchFamily="2" charset="2"/>
              <a:buChar char="B"/>
            </a:pPr>
            <a:endParaRPr lang="en-US" altLang="en-US" smtClean="0"/>
          </a:p>
          <a:p>
            <a:pPr eaLnBrk="1" hangingPunct="1">
              <a:buFont typeface="Wingdings 2" pitchFamily="18" charset="2"/>
              <a:buNone/>
            </a:pPr>
            <a:endParaRPr lang="en-US" altLang="en-US" sz="2000" smtClean="0"/>
          </a:p>
        </p:txBody>
      </p:sp>
      <p:sp>
        <p:nvSpPr>
          <p:cNvPr id="4" name="Slide Number Placeholder 3"/>
          <p:cNvSpPr>
            <a:spLocks noGrp="1"/>
          </p:cNvSpPr>
          <p:nvPr>
            <p:ph type="sldNum" sz="quarter" idx="12"/>
          </p:nvPr>
        </p:nvSpPr>
        <p:spPr/>
        <p:txBody>
          <a:bodyPr/>
          <a:lstStyle/>
          <a:p>
            <a:pPr>
              <a:defRPr/>
            </a:pPr>
            <a:fld id="{825E0A76-E190-41E6-8860-A2E7DB05993D}" type="slidenum">
              <a:rPr lang="en-US" smtClean="0"/>
              <a:pPr>
                <a:defRPr/>
              </a:pPr>
              <a:t>2</a:t>
            </a:fld>
            <a:endParaRPr lang="en-US"/>
          </a:p>
        </p:txBody>
      </p:sp>
    </p:spTree>
    <p:extLst>
      <p:ext uri="{BB962C8B-B14F-4D97-AF65-F5344CB8AC3E}">
        <p14:creationId xmlns:p14="http://schemas.microsoft.com/office/powerpoint/2010/main" val="39669497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239000" cy="457200"/>
          </a:xfrm>
        </p:spPr>
        <p:txBody>
          <a:bodyPr>
            <a:normAutofit fontScale="90000"/>
          </a:bodyPr>
          <a:lstStyle/>
          <a:p>
            <a:pPr algn="ctr" eaLnBrk="1" fontAlgn="auto" hangingPunct="1">
              <a:spcAft>
                <a:spcPts val="0"/>
              </a:spcAft>
              <a:defRPr/>
            </a:pPr>
            <a:r>
              <a:rPr lang="en-US" sz="2200" dirty="0" smtClean="0">
                <a:ln w="18000">
                  <a:solidFill>
                    <a:schemeClr val="accent2">
                      <a:satMod val="140000"/>
                    </a:schemeClr>
                  </a:solidFill>
                  <a:prstDash val="solid"/>
                  <a:miter lim="800000"/>
                </a:ln>
                <a:solidFill>
                  <a:srgbClr val="000066"/>
                </a:solidFill>
                <a:effectLst>
                  <a:outerShdw blurRad="25500" dist="23000" dir="7020000" algn="tl">
                    <a:srgbClr val="000000">
                      <a:alpha val="50000"/>
                    </a:srgbClr>
                  </a:outerShdw>
                </a:effectLst>
                <a:latin typeface="Visual Geez Unicode" pitchFamily="2" charset="0"/>
              </a:rPr>
              <a:t/>
            </a:r>
            <a:br>
              <a:rPr lang="en-US" sz="2200" dirty="0" smtClean="0">
                <a:ln w="18000">
                  <a:solidFill>
                    <a:schemeClr val="accent2">
                      <a:satMod val="140000"/>
                    </a:schemeClr>
                  </a:solidFill>
                  <a:prstDash val="solid"/>
                  <a:miter lim="800000"/>
                </a:ln>
                <a:solidFill>
                  <a:srgbClr val="000066"/>
                </a:solidFill>
                <a:effectLst>
                  <a:outerShdw blurRad="25500" dist="23000" dir="7020000" algn="tl">
                    <a:srgbClr val="000000">
                      <a:alpha val="50000"/>
                    </a:srgbClr>
                  </a:outerShdw>
                </a:effectLst>
                <a:latin typeface="Visual Geez Unicode" pitchFamily="2" charset="0"/>
              </a:rPr>
            </a:br>
            <a:r>
              <a:rPr lang="en-US" sz="2200" dirty="0" smtClean="0">
                <a:ln w="18000">
                  <a:solidFill>
                    <a:schemeClr val="accent2">
                      <a:satMod val="140000"/>
                    </a:schemeClr>
                  </a:solidFill>
                  <a:prstDash val="solid"/>
                  <a:miter lim="800000"/>
                </a:ln>
                <a:solidFill>
                  <a:srgbClr val="000066"/>
                </a:solidFill>
                <a:effectLst>
                  <a:outerShdw blurRad="25500" dist="23000" dir="7020000" algn="tl">
                    <a:srgbClr val="000000">
                      <a:alpha val="50000"/>
                    </a:srgbClr>
                  </a:outerShdw>
                </a:effectLst>
                <a:latin typeface="Visual Geez Unicode" pitchFamily="2" charset="0"/>
              </a:rPr>
              <a:t/>
            </a:r>
            <a:br>
              <a:rPr lang="en-US" sz="2200" dirty="0" smtClean="0">
                <a:ln w="18000">
                  <a:solidFill>
                    <a:schemeClr val="accent2">
                      <a:satMod val="140000"/>
                    </a:schemeClr>
                  </a:solidFill>
                  <a:prstDash val="solid"/>
                  <a:miter lim="800000"/>
                </a:ln>
                <a:solidFill>
                  <a:srgbClr val="000066"/>
                </a:solidFill>
                <a:effectLst>
                  <a:outerShdw blurRad="25500" dist="23000" dir="7020000" algn="tl">
                    <a:srgbClr val="000000">
                      <a:alpha val="50000"/>
                    </a:srgbClr>
                  </a:outerShdw>
                </a:effectLst>
                <a:latin typeface="Visual Geez Unicode" pitchFamily="2" charset="0"/>
              </a:rPr>
            </a:br>
            <a:r>
              <a:rPr lang="en-US" sz="2200" dirty="0" smtClean="0">
                <a:ln w="18000">
                  <a:solidFill>
                    <a:schemeClr val="accent2">
                      <a:satMod val="140000"/>
                    </a:schemeClr>
                  </a:solidFill>
                  <a:prstDash val="solid"/>
                  <a:miter lim="800000"/>
                </a:ln>
                <a:solidFill>
                  <a:srgbClr val="000066"/>
                </a:solidFill>
                <a:effectLst>
                  <a:outerShdw blurRad="25500" dist="23000" dir="7020000" algn="tl">
                    <a:srgbClr val="000000">
                      <a:alpha val="50000"/>
                    </a:srgbClr>
                  </a:outerShdw>
                </a:effectLst>
                <a:latin typeface="Visual Geez Unicode" pitchFamily="2" charset="0"/>
              </a:rPr>
              <a:t/>
            </a:r>
            <a:br>
              <a:rPr lang="en-US" sz="2200" dirty="0" smtClean="0">
                <a:ln w="18000">
                  <a:solidFill>
                    <a:schemeClr val="accent2">
                      <a:satMod val="140000"/>
                    </a:schemeClr>
                  </a:solidFill>
                  <a:prstDash val="solid"/>
                  <a:miter lim="800000"/>
                </a:ln>
                <a:solidFill>
                  <a:srgbClr val="000066"/>
                </a:solidFill>
                <a:effectLst>
                  <a:outerShdw blurRad="25500" dist="23000" dir="7020000" algn="tl">
                    <a:srgbClr val="000000">
                      <a:alpha val="50000"/>
                    </a:srgbClr>
                  </a:outerShdw>
                </a:effectLst>
                <a:latin typeface="Visual Geez Unicode" pitchFamily="2" charset="0"/>
              </a:rPr>
            </a:br>
            <a:r>
              <a:rPr lang="en-US" sz="2200" dirty="0" smtClean="0">
                <a:ln w="18000">
                  <a:solidFill>
                    <a:schemeClr val="accent2">
                      <a:satMod val="140000"/>
                    </a:schemeClr>
                  </a:solidFill>
                  <a:prstDash val="solid"/>
                  <a:miter lim="800000"/>
                </a:ln>
                <a:solidFill>
                  <a:srgbClr val="000066"/>
                </a:solidFill>
                <a:effectLst>
                  <a:outerShdw blurRad="25500" dist="23000" dir="7020000" algn="tl">
                    <a:srgbClr val="000000">
                      <a:alpha val="50000"/>
                    </a:srgbClr>
                  </a:outerShdw>
                </a:effectLst>
                <a:latin typeface="Visual Geez Unicode" pitchFamily="2" charset="0"/>
              </a:rPr>
              <a:t/>
            </a:r>
            <a:br>
              <a:rPr lang="en-US" sz="2200" dirty="0" smtClean="0">
                <a:ln w="18000">
                  <a:solidFill>
                    <a:schemeClr val="accent2">
                      <a:satMod val="140000"/>
                    </a:schemeClr>
                  </a:solidFill>
                  <a:prstDash val="solid"/>
                  <a:miter lim="800000"/>
                </a:ln>
                <a:solidFill>
                  <a:srgbClr val="000066"/>
                </a:solidFill>
                <a:effectLst>
                  <a:outerShdw blurRad="25500" dist="23000" dir="7020000" algn="tl">
                    <a:srgbClr val="000000">
                      <a:alpha val="50000"/>
                    </a:srgbClr>
                  </a:outerShdw>
                </a:effectLst>
                <a:latin typeface="Visual Geez Unicode" pitchFamily="2" charset="0"/>
              </a:rPr>
            </a:br>
            <a:r>
              <a:rPr lang="en-US" sz="2400" dirty="0" err="1" smtClean="0">
                <a:solidFill>
                  <a:srgbClr val="000066"/>
                </a:solidFill>
              </a:rPr>
              <a:t>የቀጠለ</a:t>
            </a:r>
            <a:r>
              <a:rPr lang="en-US" sz="2400" dirty="0" smtClean="0">
                <a:solidFill>
                  <a:srgbClr val="000066"/>
                </a:solidFill>
              </a:rPr>
              <a:t>….</a:t>
            </a:r>
            <a:endParaRPr lang="en-US" dirty="0"/>
          </a:p>
        </p:txBody>
      </p:sp>
      <p:sp>
        <p:nvSpPr>
          <p:cNvPr id="3" name="Content Placeholder 2"/>
          <p:cNvSpPr>
            <a:spLocks noGrp="1"/>
          </p:cNvSpPr>
          <p:nvPr>
            <p:ph idx="1"/>
          </p:nvPr>
        </p:nvSpPr>
        <p:spPr>
          <a:xfrm>
            <a:off x="152400" y="304800"/>
            <a:ext cx="8763000" cy="6553200"/>
          </a:xfrm>
        </p:spPr>
        <p:txBody>
          <a:bodyPr>
            <a:normAutofit/>
          </a:bodyPr>
          <a:lstStyle/>
          <a:p>
            <a:pPr marL="1005840" lvl="3" algn="ctr" eaLnBrk="1" fontAlgn="auto" hangingPunct="1">
              <a:spcAft>
                <a:spcPts val="0"/>
              </a:spcAft>
              <a:buClr>
                <a:schemeClr val="accent4"/>
              </a:buClr>
              <a:buFont typeface="Wingdings 2"/>
              <a:buNone/>
              <a:defRPr/>
            </a:pPr>
            <a:r>
              <a:rPr lang="en-US" sz="2800" b="1" dirty="0" err="1" smtClean="0">
                <a:solidFill>
                  <a:schemeClr val="tx1"/>
                </a:solidFill>
              </a:rPr>
              <a:t>i</a:t>
            </a:r>
            <a:r>
              <a:rPr lang="en-US" sz="2800" b="1" dirty="0" smtClean="0">
                <a:solidFill>
                  <a:schemeClr val="tx1"/>
                </a:solidFill>
              </a:rPr>
              <a:t>. </a:t>
            </a:r>
            <a:r>
              <a:rPr lang="en-US" sz="2800" b="1" dirty="0" err="1" smtClean="0">
                <a:solidFill>
                  <a:schemeClr val="tx1"/>
                </a:solidFill>
              </a:rPr>
              <a:t>ለሥራ</a:t>
            </a:r>
            <a:r>
              <a:rPr lang="en-US" sz="2800" b="1" dirty="0" smtClean="0">
                <a:solidFill>
                  <a:schemeClr val="tx1"/>
                </a:solidFill>
              </a:rPr>
              <a:t> </a:t>
            </a:r>
            <a:r>
              <a:rPr lang="en-US" sz="2800" b="1" dirty="0" err="1" smtClean="0">
                <a:solidFill>
                  <a:schemeClr val="tx1"/>
                </a:solidFill>
              </a:rPr>
              <a:t>ሂደቶች</a:t>
            </a:r>
            <a:r>
              <a:rPr lang="en-US" sz="2800" b="1" dirty="0" smtClean="0">
                <a:solidFill>
                  <a:schemeClr val="tx1"/>
                </a:solidFill>
              </a:rPr>
              <a:t> </a:t>
            </a:r>
            <a:r>
              <a:rPr lang="en-US" sz="2800" b="1" dirty="0" err="1" smtClean="0">
                <a:solidFill>
                  <a:schemeClr val="tx1"/>
                </a:solidFill>
              </a:rPr>
              <a:t>እና</a:t>
            </a:r>
            <a:r>
              <a:rPr lang="en-US" sz="2800" b="1" dirty="0" smtClean="0">
                <a:solidFill>
                  <a:schemeClr val="tx1"/>
                </a:solidFill>
              </a:rPr>
              <a:t> </a:t>
            </a:r>
            <a:r>
              <a:rPr lang="en-US" sz="2800" b="1" dirty="0" err="1" smtClean="0">
                <a:solidFill>
                  <a:schemeClr val="tx1"/>
                </a:solidFill>
              </a:rPr>
              <a:t>ኬዝ</a:t>
            </a:r>
            <a:r>
              <a:rPr lang="en-US" sz="2800" b="1" dirty="0" smtClean="0">
                <a:solidFill>
                  <a:schemeClr val="tx1"/>
                </a:solidFill>
              </a:rPr>
              <a:t> </a:t>
            </a:r>
            <a:r>
              <a:rPr lang="en-US" sz="2800" b="1" dirty="0" err="1" smtClean="0">
                <a:solidFill>
                  <a:schemeClr val="tx1"/>
                </a:solidFill>
              </a:rPr>
              <a:t>ቲሞች</a:t>
            </a:r>
            <a:r>
              <a:rPr lang="en-US" sz="2800" b="1" dirty="0" smtClean="0">
                <a:solidFill>
                  <a:schemeClr val="tx1"/>
                </a:solidFill>
              </a:rPr>
              <a:t> </a:t>
            </a:r>
            <a:r>
              <a:rPr lang="en-US" sz="2800" b="1" dirty="0" err="1" smtClean="0">
                <a:solidFill>
                  <a:schemeClr val="tx1"/>
                </a:solidFill>
              </a:rPr>
              <a:t>ማውረድ</a:t>
            </a:r>
            <a:endParaRPr lang="en-US" sz="2800" b="1" dirty="0" smtClean="0">
              <a:solidFill>
                <a:schemeClr val="tx1"/>
              </a:solidFill>
            </a:endParaRPr>
          </a:p>
          <a:p>
            <a:pPr marL="274320" indent="-274320" algn="just" eaLnBrk="1" fontAlgn="auto" hangingPunct="1">
              <a:spcAft>
                <a:spcPts val="0"/>
              </a:spcAft>
              <a:buFont typeface="Wingdings" pitchFamily="2" charset="2"/>
              <a:buChar char="ü"/>
              <a:defRPr/>
            </a:pPr>
            <a:r>
              <a:rPr lang="en-US" sz="2000" dirty="0" err="1" smtClean="0"/>
              <a:t>በሴክተር</a:t>
            </a:r>
            <a:r>
              <a:rPr lang="en-US" sz="2000" dirty="0" smtClean="0"/>
              <a:t> </a:t>
            </a:r>
            <a:r>
              <a:rPr lang="en-US" sz="2000" dirty="0" err="1" smtClean="0"/>
              <a:t>ቢሮ</a:t>
            </a:r>
            <a:r>
              <a:rPr lang="en-US" sz="2000" dirty="0" smtClean="0"/>
              <a:t> </a:t>
            </a:r>
            <a:r>
              <a:rPr lang="en-US" sz="2000" dirty="0" err="1" smtClean="0"/>
              <a:t>ደረጃ</a:t>
            </a:r>
            <a:r>
              <a:rPr lang="en-US" sz="2000" dirty="0" smtClean="0"/>
              <a:t> </a:t>
            </a:r>
            <a:r>
              <a:rPr lang="en-US" sz="2000" dirty="0" err="1" smtClean="0"/>
              <a:t>የተዘጋጁት</a:t>
            </a:r>
            <a:r>
              <a:rPr lang="en-US" sz="2000" dirty="0" smtClean="0"/>
              <a:t> </a:t>
            </a:r>
            <a:r>
              <a:rPr lang="en-US" sz="2000" dirty="0" err="1" smtClean="0"/>
              <a:t>ስትራቴጂያዊ</a:t>
            </a:r>
            <a:r>
              <a:rPr lang="en-US" sz="2000" dirty="0" smtClean="0"/>
              <a:t> </a:t>
            </a:r>
            <a:r>
              <a:rPr lang="en-US" sz="2000" dirty="0" err="1" smtClean="0"/>
              <a:t>ግቦች</a:t>
            </a:r>
            <a:r>
              <a:rPr lang="en-US" sz="2000" dirty="0" smtClean="0"/>
              <a:t> </a:t>
            </a:r>
            <a:r>
              <a:rPr lang="en-US" sz="2000" dirty="0" err="1" smtClean="0"/>
              <a:t>ትስስሩን</a:t>
            </a:r>
            <a:r>
              <a:rPr lang="en-US" sz="2000" dirty="0" smtClean="0"/>
              <a:t> /Alignment/ </a:t>
            </a:r>
            <a:r>
              <a:rPr lang="en-US" sz="2000" dirty="0" err="1" smtClean="0"/>
              <a:t>በጠበቀና</a:t>
            </a:r>
            <a:r>
              <a:rPr lang="en-US" sz="2000" dirty="0" smtClean="0"/>
              <a:t> </a:t>
            </a:r>
            <a:r>
              <a:rPr lang="en-US" sz="2000" dirty="0" err="1" smtClean="0"/>
              <a:t>ባጣጣመ</a:t>
            </a:r>
            <a:r>
              <a:rPr lang="en-US" sz="2000" dirty="0" smtClean="0"/>
              <a:t> </a:t>
            </a:r>
            <a:r>
              <a:rPr lang="en-US" sz="2000" dirty="0" err="1" smtClean="0"/>
              <a:t>መልኩ</a:t>
            </a:r>
            <a:r>
              <a:rPr lang="en-US" sz="2000" dirty="0" smtClean="0"/>
              <a:t> </a:t>
            </a:r>
            <a:r>
              <a:rPr lang="en-US" sz="2000" dirty="0" err="1" smtClean="0"/>
              <a:t>ለስራ</a:t>
            </a:r>
            <a:r>
              <a:rPr lang="en-US" sz="2000" dirty="0" smtClean="0"/>
              <a:t> </a:t>
            </a:r>
            <a:r>
              <a:rPr lang="en-US" sz="2000" dirty="0" err="1" smtClean="0"/>
              <a:t>ሂደቶች</a:t>
            </a:r>
            <a:r>
              <a:rPr lang="en-US" sz="2000" dirty="0" smtClean="0"/>
              <a:t> </a:t>
            </a:r>
            <a:r>
              <a:rPr lang="en-US" sz="2000" dirty="0" err="1" smtClean="0"/>
              <a:t>እና</a:t>
            </a:r>
            <a:r>
              <a:rPr lang="en-US" sz="2000" dirty="0" smtClean="0"/>
              <a:t> </a:t>
            </a:r>
            <a:r>
              <a:rPr lang="en-US" sz="2000" dirty="0" err="1" smtClean="0"/>
              <a:t>ኬዝ</a:t>
            </a:r>
            <a:r>
              <a:rPr lang="en-US" sz="2000" dirty="0" smtClean="0"/>
              <a:t> </a:t>
            </a:r>
            <a:r>
              <a:rPr lang="en-US" sz="2000" dirty="0" err="1" smtClean="0"/>
              <a:t>ቲሞች</a:t>
            </a:r>
            <a:r>
              <a:rPr lang="en-US" sz="2000" dirty="0" smtClean="0"/>
              <a:t> </a:t>
            </a:r>
            <a:r>
              <a:rPr lang="en-US" sz="2000" dirty="0" err="1" smtClean="0"/>
              <a:t>መዉረድ</a:t>
            </a:r>
            <a:r>
              <a:rPr lang="en-US" sz="2000" dirty="0" smtClean="0"/>
              <a:t> </a:t>
            </a:r>
            <a:r>
              <a:rPr lang="en-US" sz="2000" dirty="0" err="1" smtClean="0"/>
              <a:t>አለባቸዉ</a:t>
            </a:r>
            <a:r>
              <a:rPr lang="en-US" sz="2000" dirty="0" smtClean="0"/>
              <a:t>፡፡ </a:t>
            </a:r>
            <a:r>
              <a:rPr lang="en-US" sz="2000" dirty="0" err="1" smtClean="0">
                <a:solidFill>
                  <a:srgbClr val="FF0000"/>
                </a:solidFill>
              </a:rPr>
              <a:t>በስራ</a:t>
            </a:r>
            <a:r>
              <a:rPr lang="en-US" sz="2000" dirty="0" smtClean="0">
                <a:solidFill>
                  <a:srgbClr val="FF0000"/>
                </a:solidFill>
              </a:rPr>
              <a:t> </a:t>
            </a:r>
            <a:r>
              <a:rPr lang="en-US" sz="2000" dirty="0" err="1" smtClean="0">
                <a:solidFill>
                  <a:srgbClr val="FF0000"/>
                </a:solidFill>
              </a:rPr>
              <a:t>ሂደት</a:t>
            </a:r>
            <a:r>
              <a:rPr lang="en-US" sz="2000" dirty="0" smtClean="0">
                <a:solidFill>
                  <a:srgbClr val="FF0000"/>
                </a:solidFill>
              </a:rPr>
              <a:t> </a:t>
            </a:r>
            <a:r>
              <a:rPr lang="en-US" sz="2000" dirty="0" err="1" smtClean="0">
                <a:solidFill>
                  <a:srgbClr val="FF0000"/>
                </a:solidFill>
              </a:rPr>
              <a:t>ወይም</a:t>
            </a:r>
            <a:r>
              <a:rPr lang="en-US" sz="2000" dirty="0" smtClean="0">
                <a:solidFill>
                  <a:srgbClr val="FF0000"/>
                </a:solidFill>
              </a:rPr>
              <a:t> </a:t>
            </a:r>
            <a:r>
              <a:rPr lang="en-US" sz="2000" dirty="0" err="1" smtClean="0">
                <a:solidFill>
                  <a:srgbClr val="FF0000"/>
                </a:solidFill>
              </a:rPr>
              <a:t>በኬዝ</a:t>
            </a:r>
            <a:r>
              <a:rPr lang="en-US" sz="2000" dirty="0" smtClean="0">
                <a:solidFill>
                  <a:srgbClr val="FF0000"/>
                </a:solidFill>
              </a:rPr>
              <a:t> </a:t>
            </a:r>
            <a:r>
              <a:rPr lang="en-US" sz="2000" dirty="0" err="1" smtClean="0">
                <a:solidFill>
                  <a:srgbClr val="FF0000"/>
                </a:solidFill>
              </a:rPr>
              <a:t>ቲም</a:t>
            </a:r>
            <a:r>
              <a:rPr lang="en-US" sz="2000" dirty="0" smtClean="0">
                <a:solidFill>
                  <a:srgbClr val="FF0000"/>
                </a:solidFill>
              </a:rPr>
              <a:t> </a:t>
            </a:r>
            <a:r>
              <a:rPr lang="en-US" sz="2000" dirty="0" err="1" smtClean="0">
                <a:solidFill>
                  <a:srgbClr val="FF0000"/>
                </a:solidFill>
              </a:rPr>
              <a:t>ደረጃ</a:t>
            </a:r>
            <a:r>
              <a:rPr lang="en-US" sz="2000" dirty="0" smtClean="0">
                <a:solidFill>
                  <a:srgbClr val="FF0000"/>
                </a:solidFill>
              </a:rPr>
              <a:t> </a:t>
            </a:r>
            <a:r>
              <a:rPr lang="en-US" sz="2000" dirty="0" err="1" smtClean="0">
                <a:solidFill>
                  <a:srgbClr val="FF0000"/>
                </a:solidFill>
              </a:rPr>
              <a:t>የሚቀረጹ</a:t>
            </a:r>
            <a:r>
              <a:rPr lang="en-US" sz="2000" dirty="0" smtClean="0">
                <a:solidFill>
                  <a:srgbClr val="FF0000"/>
                </a:solidFill>
              </a:rPr>
              <a:t> </a:t>
            </a:r>
            <a:r>
              <a:rPr lang="en-US" sz="2000" dirty="0" err="1" smtClean="0">
                <a:solidFill>
                  <a:srgbClr val="FF0000"/>
                </a:solidFill>
              </a:rPr>
              <a:t>ግቦች</a:t>
            </a:r>
            <a:r>
              <a:rPr lang="en-US" sz="2000" dirty="0" smtClean="0">
                <a:solidFill>
                  <a:srgbClr val="FF0000"/>
                </a:solidFill>
              </a:rPr>
              <a:t> </a:t>
            </a:r>
            <a:r>
              <a:rPr lang="en-US" sz="2000" dirty="0" err="1" smtClean="0">
                <a:solidFill>
                  <a:srgbClr val="FF0000"/>
                </a:solidFill>
              </a:rPr>
              <a:t>የተቋሙን</a:t>
            </a:r>
            <a:r>
              <a:rPr lang="en-US" sz="2000" dirty="0" smtClean="0">
                <a:solidFill>
                  <a:srgbClr val="FF0000"/>
                </a:solidFill>
              </a:rPr>
              <a:t> </a:t>
            </a:r>
            <a:r>
              <a:rPr lang="en-US" sz="2000" dirty="0" err="1" smtClean="0">
                <a:solidFill>
                  <a:srgbClr val="FF0000"/>
                </a:solidFill>
              </a:rPr>
              <a:t>ስትራቴጂያዊ</a:t>
            </a:r>
            <a:r>
              <a:rPr lang="en-US" sz="2000" dirty="0" smtClean="0">
                <a:solidFill>
                  <a:srgbClr val="FF0000"/>
                </a:solidFill>
              </a:rPr>
              <a:t> </a:t>
            </a:r>
            <a:r>
              <a:rPr lang="en-US" sz="2000" dirty="0" err="1" smtClean="0">
                <a:solidFill>
                  <a:srgbClr val="FF0000"/>
                </a:solidFill>
              </a:rPr>
              <a:t>ግቦች</a:t>
            </a:r>
            <a:r>
              <a:rPr lang="en-US" sz="2000" dirty="0" smtClean="0">
                <a:solidFill>
                  <a:srgbClr val="FF0000"/>
                </a:solidFill>
              </a:rPr>
              <a:t> </a:t>
            </a:r>
            <a:r>
              <a:rPr lang="en-US" sz="2000" dirty="0" err="1" smtClean="0">
                <a:solidFill>
                  <a:srgbClr val="FF0000"/>
                </a:solidFill>
              </a:rPr>
              <a:t>የማስፈጸም</a:t>
            </a:r>
            <a:r>
              <a:rPr lang="en-US" sz="2000" dirty="0" smtClean="0">
                <a:solidFill>
                  <a:srgbClr val="FF0000"/>
                </a:solidFill>
              </a:rPr>
              <a:t> </a:t>
            </a:r>
            <a:r>
              <a:rPr lang="en-US" sz="2000" dirty="0" err="1" smtClean="0">
                <a:solidFill>
                  <a:srgbClr val="FF0000"/>
                </a:solidFill>
              </a:rPr>
              <a:t>ወይንም</a:t>
            </a:r>
            <a:r>
              <a:rPr lang="en-US" sz="2000" dirty="0" smtClean="0">
                <a:solidFill>
                  <a:srgbClr val="FF0000"/>
                </a:solidFill>
              </a:rPr>
              <a:t> </a:t>
            </a:r>
            <a:r>
              <a:rPr lang="en-US" sz="2000" dirty="0" err="1" smtClean="0">
                <a:solidFill>
                  <a:srgbClr val="FF0000"/>
                </a:solidFill>
              </a:rPr>
              <a:t>የመደገፍ</a:t>
            </a:r>
            <a:r>
              <a:rPr lang="en-US" sz="2000" dirty="0" smtClean="0">
                <a:solidFill>
                  <a:srgbClr val="FF0000"/>
                </a:solidFill>
              </a:rPr>
              <a:t> </a:t>
            </a:r>
            <a:r>
              <a:rPr lang="en-US" sz="2000" dirty="0" err="1" smtClean="0">
                <a:solidFill>
                  <a:srgbClr val="FF0000"/>
                </a:solidFill>
              </a:rPr>
              <a:t>ሚና</a:t>
            </a:r>
            <a:r>
              <a:rPr lang="en-US" sz="2000" dirty="0" smtClean="0">
                <a:solidFill>
                  <a:srgbClr val="FF0000"/>
                </a:solidFill>
              </a:rPr>
              <a:t> </a:t>
            </a:r>
            <a:r>
              <a:rPr lang="en-US" sz="2000" dirty="0" err="1" smtClean="0">
                <a:solidFill>
                  <a:srgbClr val="FF0000"/>
                </a:solidFill>
              </a:rPr>
              <a:t>ይኖራቸዋል</a:t>
            </a:r>
            <a:r>
              <a:rPr lang="en-US" sz="2000" dirty="0" smtClean="0">
                <a:solidFill>
                  <a:srgbClr val="FF0000"/>
                </a:solidFill>
              </a:rPr>
              <a:t>፡፡ </a:t>
            </a:r>
            <a:r>
              <a:rPr lang="en-US" sz="2000" dirty="0" err="1" smtClean="0"/>
              <a:t>ይህ</a:t>
            </a:r>
            <a:r>
              <a:rPr lang="en-US" sz="2000" dirty="0" smtClean="0"/>
              <a:t> </a:t>
            </a:r>
            <a:r>
              <a:rPr lang="en-US" sz="2000" dirty="0" err="1" smtClean="0"/>
              <a:t>ስትራቴጂያዊ</a:t>
            </a:r>
            <a:r>
              <a:rPr lang="en-US" sz="2000" dirty="0" smtClean="0"/>
              <a:t> </a:t>
            </a:r>
            <a:r>
              <a:rPr lang="en-US" sz="2000" dirty="0" err="1" smtClean="0"/>
              <a:t>ዕቅድም</a:t>
            </a:r>
            <a:r>
              <a:rPr lang="en-US" sz="2000" dirty="0" smtClean="0"/>
              <a:t> </a:t>
            </a:r>
            <a:r>
              <a:rPr lang="en-US" sz="2000" dirty="0" err="1" smtClean="0"/>
              <a:t>ወደ</a:t>
            </a:r>
            <a:r>
              <a:rPr lang="en-US" sz="2000" dirty="0" smtClean="0"/>
              <a:t> </a:t>
            </a:r>
            <a:r>
              <a:rPr lang="en-US" sz="2000" dirty="0" err="1" smtClean="0"/>
              <a:t>ዓመታዊ</a:t>
            </a:r>
            <a:r>
              <a:rPr lang="en-US" sz="2000" dirty="0" smtClean="0"/>
              <a:t> </a:t>
            </a:r>
            <a:r>
              <a:rPr lang="en-US" sz="2000" dirty="0" err="1" smtClean="0"/>
              <a:t>የአፈፃፀም</a:t>
            </a:r>
            <a:r>
              <a:rPr lang="en-US" sz="2000" dirty="0" smtClean="0"/>
              <a:t> </a:t>
            </a:r>
            <a:r>
              <a:rPr lang="en-US" sz="2000" dirty="0" err="1" smtClean="0"/>
              <a:t>ዕቅድ</a:t>
            </a:r>
            <a:r>
              <a:rPr lang="en-US" sz="2000" dirty="0" smtClean="0"/>
              <a:t> </a:t>
            </a:r>
            <a:r>
              <a:rPr lang="en-US" sz="2000" dirty="0" err="1" smtClean="0"/>
              <a:t>የሚመነዘር</a:t>
            </a:r>
            <a:r>
              <a:rPr lang="en-US" sz="2000" dirty="0" smtClean="0"/>
              <a:t> </a:t>
            </a:r>
            <a:r>
              <a:rPr lang="en-US" sz="2000" dirty="0" err="1" smtClean="0"/>
              <a:t>መሆን</a:t>
            </a:r>
            <a:r>
              <a:rPr lang="en-US" sz="2000" dirty="0" smtClean="0"/>
              <a:t> </a:t>
            </a:r>
            <a:r>
              <a:rPr lang="en-US" sz="2000" dirty="0" err="1" smtClean="0"/>
              <a:t>ይኖርበታል</a:t>
            </a:r>
            <a:r>
              <a:rPr lang="en-US" sz="2000" dirty="0" smtClean="0"/>
              <a:t>፡፡</a:t>
            </a:r>
          </a:p>
          <a:p>
            <a:pPr marL="274320" indent="-274320" algn="just" eaLnBrk="1" fontAlgn="auto" hangingPunct="1">
              <a:spcAft>
                <a:spcPts val="0"/>
              </a:spcAft>
              <a:buFont typeface="Wingdings 2" pitchFamily="18" charset="2"/>
              <a:buNone/>
              <a:defRPr/>
            </a:pPr>
            <a:endParaRPr lang="en-US" sz="200" dirty="0" smtClean="0"/>
          </a:p>
          <a:p>
            <a:pPr marL="274320" lvl="3" indent="-274320" algn="ctr" eaLnBrk="1" fontAlgn="auto" hangingPunct="1">
              <a:spcBef>
                <a:spcPts val="600"/>
              </a:spcBef>
              <a:spcAft>
                <a:spcPts val="0"/>
              </a:spcAft>
              <a:buClr>
                <a:schemeClr val="tx2"/>
              </a:buClr>
              <a:buSzPct val="73000"/>
              <a:buFont typeface="Wingdings 2" pitchFamily="18" charset="2"/>
              <a:buNone/>
              <a:defRPr/>
            </a:pPr>
            <a:r>
              <a:rPr lang="en-US" sz="2800" b="1" dirty="0" err="1" smtClean="0">
                <a:solidFill>
                  <a:schemeClr val="tx1"/>
                </a:solidFill>
              </a:rPr>
              <a:t>i</a:t>
            </a:r>
            <a:r>
              <a:rPr lang="en-US" sz="2800" b="1" dirty="0" smtClean="0">
                <a:solidFill>
                  <a:schemeClr val="tx1"/>
                </a:solidFill>
              </a:rPr>
              <a:t> </a:t>
            </a:r>
            <a:r>
              <a:rPr lang="en-US" sz="2800" b="1" dirty="0" err="1" smtClean="0">
                <a:solidFill>
                  <a:schemeClr val="tx1"/>
                </a:solidFill>
              </a:rPr>
              <a:t>i</a:t>
            </a:r>
            <a:r>
              <a:rPr lang="en-US" sz="2800" b="1" dirty="0" smtClean="0">
                <a:solidFill>
                  <a:schemeClr val="tx1"/>
                </a:solidFill>
              </a:rPr>
              <a:t>. </a:t>
            </a:r>
            <a:r>
              <a:rPr lang="en-US" sz="2800" b="1" dirty="0" err="1" smtClean="0">
                <a:solidFill>
                  <a:schemeClr val="tx1"/>
                </a:solidFill>
              </a:rPr>
              <a:t>ለግለሰብ</a:t>
            </a:r>
            <a:r>
              <a:rPr lang="en-US" sz="2800" b="1" dirty="0" smtClean="0">
                <a:solidFill>
                  <a:schemeClr val="tx1"/>
                </a:solidFill>
              </a:rPr>
              <a:t> </a:t>
            </a:r>
            <a:r>
              <a:rPr lang="en-US" sz="2800" b="1" dirty="0" err="1" smtClean="0">
                <a:solidFill>
                  <a:schemeClr val="tx1"/>
                </a:solidFill>
              </a:rPr>
              <a:t>ፈፃሚዎች</a:t>
            </a:r>
            <a:r>
              <a:rPr lang="en-US" sz="2800" b="1" dirty="0" smtClean="0">
                <a:solidFill>
                  <a:schemeClr val="tx1"/>
                </a:solidFill>
              </a:rPr>
              <a:t> </a:t>
            </a:r>
            <a:r>
              <a:rPr lang="en-US" sz="2800" b="1" dirty="0" err="1" smtClean="0">
                <a:solidFill>
                  <a:schemeClr val="tx1"/>
                </a:solidFill>
              </a:rPr>
              <a:t>ማውረድ</a:t>
            </a:r>
            <a:endParaRPr lang="en-US" sz="2800" b="1" dirty="0" smtClean="0">
              <a:solidFill>
                <a:schemeClr val="tx1"/>
              </a:solidFill>
            </a:endParaRPr>
          </a:p>
          <a:p>
            <a:pPr marL="274320" indent="-274320" algn="just" eaLnBrk="1" fontAlgn="auto" hangingPunct="1">
              <a:spcAft>
                <a:spcPts val="0"/>
              </a:spcAft>
              <a:buFont typeface="Wingdings 2" pitchFamily="18" charset="2"/>
              <a:buNone/>
              <a:defRPr/>
            </a:pPr>
            <a:endParaRPr lang="en-US" sz="100" dirty="0" smtClean="0"/>
          </a:p>
          <a:p>
            <a:pPr marL="274320" indent="-274320" algn="just" eaLnBrk="1" fontAlgn="auto" hangingPunct="1">
              <a:spcAft>
                <a:spcPts val="0"/>
              </a:spcAft>
              <a:buFont typeface="Wingdings" pitchFamily="2" charset="2"/>
              <a:buChar char="ü"/>
              <a:defRPr/>
            </a:pPr>
            <a:r>
              <a:rPr lang="en-US" sz="2000" dirty="0" err="1" smtClean="0">
                <a:solidFill>
                  <a:srgbClr val="FF0000"/>
                </a:solidFill>
              </a:rPr>
              <a:t>ግለሰብ</a:t>
            </a:r>
            <a:r>
              <a:rPr lang="en-US" sz="2000" dirty="0" smtClean="0">
                <a:solidFill>
                  <a:srgbClr val="FF0000"/>
                </a:solidFill>
              </a:rPr>
              <a:t> </a:t>
            </a:r>
            <a:r>
              <a:rPr lang="en-US" sz="2000" dirty="0" err="1" smtClean="0">
                <a:solidFill>
                  <a:srgbClr val="FF0000"/>
                </a:solidFill>
              </a:rPr>
              <a:t>ፈፃሚዎች</a:t>
            </a:r>
            <a:r>
              <a:rPr lang="en-US" sz="2000" dirty="0" smtClean="0">
                <a:solidFill>
                  <a:srgbClr val="FF0000"/>
                </a:solidFill>
              </a:rPr>
              <a:t> </a:t>
            </a:r>
            <a:r>
              <a:rPr lang="en-US" sz="2000" dirty="0" err="1" smtClean="0">
                <a:solidFill>
                  <a:srgbClr val="FF0000"/>
                </a:solidFill>
              </a:rPr>
              <a:t>በኬዝ</a:t>
            </a:r>
            <a:r>
              <a:rPr lang="en-US" sz="2000" dirty="0" smtClean="0">
                <a:solidFill>
                  <a:srgbClr val="FF0000"/>
                </a:solidFill>
              </a:rPr>
              <a:t> </a:t>
            </a:r>
            <a:r>
              <a:rPr lang="en-US" sz="2000" dirty="0" err="1" smtClean="0">
                <a:solidFill>
                  <a:srgbClr val="FF0000"/>
                </a:solidFill>
              </a:rPr>
              <a:t>ቲም</a:t>
            </a:r>
            <a:r>
              <a:rPr lang="en-US" sz="2000" dirty="0" smtClean="0">
                <a:solidFill>
                  <a:srgbClr val="FF0000"/>
                </a:solidFill>
              </a:rPr>
              <a:t> </a:t>
            </a:r>
            <a:r>
              <a:rPr lang="en-US" sz="2000" dirty="0" err="1" smtClean="0">
                <a:solidFill>
                  <a:srgbClr val="FF0000"/>
                </a:solidFill>
              </a:rPr>
              <a:t>ደረጃ</a:t>
            </a:r>
            <a:r>
              <a:rPr lang="en-US" sz="2000" dirty="0" smtClean="0">
                <a:solidFill>
                  <a:srgbClr val="FF0000"/>
                </a:solidFill>
              </a:rPr>
              <a:t> </a:t>
            </a:r>
            <a:r>
              <a:rPr lang="en-US" sz="2000" dirty="0" err="1" smtClean="0">
                <a:solidFill>
                  <a:srgbClr val="FF0000"/>
                </a:solidFill>
              </a:rPr>
              <a:t>የተቀመጡትን</a:t>
            </a:r>
            <a:r>
              <a:rPr lang="en-US" sz="2000" dirty="0" smtClean="0">
                <a:solidFill>
                  <a:srgbClr val="FF0000"/>
                </a:solidFill>
              </a:rPr>
              <a:t> </a:t>
            </a:r>
            <a:r>
              <a:rPr lang="en-US" sz="2000" dirty="0" err="1" smtClean="0">
                <a:solidFill>
                  <a:srgbClr val="FF0000"/>
                </a:solidFill>
              </a:rPr>
              <a:t>ግቦች</a:t>
            </a:r>
            <a:r>
              <a:rPr lang="en-US" sz="2000" dirty="0" smtClean="0">
                <a:solidFill>
                  <a:srgbClr val="FF0000"/>
                </a:solidFill>
              </a:rPr>
              <a:t> </a:t>
            </a:r>
            <a:r>
              <a:rPr lang="en-US" sz="2000" dirty="0" err="1" smtClean="0">
                <a:solidFill>
                  <a:srgbClr val="FF0000"/>
                </a:solidFill>
              </a:rPr>
              <a:t>መነሻ</a:t>
            </a:r>
            <a:r>
              <a:rPr lang="en-US" sz="2000" dirty="0" smtClean="0">
                <a:solidFill>
                  <a:srgbClr val="FF0000"/>
                </a:solidFill>
              </a:rPr>
              <a:t> </a:t>
            </a:r>
            <a:r>
              <a:rPr lang="en-US" sz="2000" dirty="0" err="1" smtClean="0">
                <a:solidFill>
                  <a:srgbClr val="FF0000"/>
                </a:solidFill>
              </a:rPr>
              <a:t>በማድረግ</a:t>
            </a:r>
            <a:r>
              <a:rPr lang="en-US" sz="2000" dirty="0" smtClean="0">
                <a:solidFill>
                  <a:srgbClr val="FF0000"/>
                </a:solidFill>
              </a:rPr>
              <a:t>  </a:t>
            </a:r>
            <a:r>
              <a:rPr lang="en-US" sz="2000" dirty="0" err="1" smtClean="0">
                <a:solidFill>
                  <a:srgbClr val="FF0000"/>
                </a:solidFill>
              </a:rPr>
              <a:t>የራሳቸውን</a:t>
            </a:r>
            <a:r>
              <a:rPr lang="en-US" sz="2000" dirty="0" smtClean="0">
                <a:solidFill>
                  <a:srgbClr val="FF0000"/>
                </a:solidFill>
              </a:rPr>
              <a:t> </a:t>
            </a:r>
            <a:r>
              <a:rPr lang="en-US" sz="2000" dirty="0" err="1" smtClean="0">
                <a:solidFill>
                  <a:srgbClr val="FF0000"/>
                </a:solidFill>
              </a:rPr>
              <a:t>ዕቅድ</a:t>
            </a:r>
            <a:r>
              <a:rPr lang="en-US" sz="2000" dirty="0" smtClean="0">
                <a:solidFill>
                  <a:srgbClr val="FF0000"/>
                </a:solidFill>
              </a:rPr>
              <a:t> </a:t>
            </a:r>
            <a:r>
              <a:rPr lang="en-US" sz="2000" dirty="0" err="1" smtClean="0">
                <a:solidFill>
                  <a:srgbClr val="FF0000"/>
                </a:solidFill>
              </a:rPr>
              <a:t>ያዘጋጃሉ</a:t>
            </a:r>
            <a:r>
              <a:rPr lang="en-US" sz="2000" dirty="0" smtClean="0">
                <a:solidFill>
                  <a:srgbClr val="FF0000"/>
                </a:solidFill>
              </a:rPr>
              <a:t>፡፡ </a:t>
            </a:r>
            <a:r>
              <a:rPr lang="en-US" sz="2000" dirty="0" err="1" smtClean="0"/>
              <a:t>በግለሰብ</a:t>
            </a:r>
            <a:r>
              <a:rPr lang="en-US" sz="2000" dirty="0" smtClean="0"/>
              <a:t> </a:t>
            </a:r>
            <a:r>
              <a:rPr lang="en-US" sz="2000" dirty="0" err="1" smtClean="0"/>
              <a:t>ፈፃሚ</a:t>
            </a:r>
            <a:r>
              <a:rPr lang="en-US" sz="2000" dirty="0" smtClean="0"/>
              <a:t> </a:t>
            </a:r>
            <a:r>
              <a:rPr lang="en-US" sz="2000" dirty="0" err="1" smtClean="0"/>
              <a:t>የሚዘጋጀው</a:t>
            </a:r>
            <a:r>
              <a:rPr lang="en-US" sz="2000" dirty="0" smtClean="0"/>
              <a:t> </a:t>
            </a:r>
            <a:r>
              <a:rPr lang="en-US" sz="2000" dirty="0" err="1" smtClean="0">
                <a:solidFill>
                  <a:srgbClr val="0070C0"/>
                </a:solidFill>
              </a:rPr>
              <a:t>ዕቅድ</a:t>
            </a:r>
            <a:r>
              <a:rPr lang="en-US" sz="2000" dirty="0" smtClean="0">
                <a:solidFill>
                  <a:srgbClr val="0070C0"/>
                </a:solidFill>
              </a:rPr>
              <a:t> </a:t>
            </a:r>
            <a:r>
              <a:rPr lang="en-US" sz="2000" dirty="0" err="1" smtClean="0">
                <a:solidFill>
                  <a:srgbClr val="0070C0"/>
                </a:solidFill>
              </a:rPr>
              <a:t>የሚከተሉትን</a:t>
            </a:r>
            <a:r>
              <a:rPr lang="en-US" sz="2000" dirty="0" smtClean="0">
                <a:solidFill>
                  <a:srgbClr val="0070C0"/>
                </a:solidFill>
              </a:rPr>
              <a:t> </a:t>
            </a:r>
            <a:r>
              <a:rPr lang="en-US" sz="2000" dirty="0" err="1" smtClean="0">
                <a:solidFill>
                  <a:srgbClr val="0070C0"/>
                </a:solidFill>
              </a:rPr>
              <a:t>ሊያካትት</a:t>
            </a:r>
            <a:r>
              <a:rPr lang="en-US" sz="2000" dirty="0" smtClean="0">
                <a:solidFill>
                  <a:srgbClr val="0070C0"/>
                </a:solidFill>
              </a:rPr>
              <a:t> </a:t>
            </a:r>
            <a:r>
              <a:rPr lang="en-US" sz="2000" dirty="0" err="1" smtClean="0">
                <a:solidFill>
                  <a:srgbClr val="0070C0"/>
                </a:solidFill>
              </a:rPr>
              <a:t>ይገባል</a:t>
            </a:r>
            <a:r>
              <a:rPr lang="en-US" sz="2000" dirty="0" smtClean="0"/>
              <a:t>፡፡</a:t>
            </a:r>
          </a:p>
          <a:p>
            <a:pPr marL="758952" lvl="2" eaLnBrk="1" fontAlgn="auto" hangingPunct="1">
              <a:spcAft>
                <a:spcPts val="0"/>
              </a:spcAft>
              <a:buClrTx/>
              <a:buFont typeface="Wingdings"/>
              <a:buChar char=""/>
              <a:defRPr/>
            </a:pPr>
            <a:r>
              <a:rPr lang="en-US" dirty="0" err="1" smtClean="0"/>
              <a:t>ፈፃሚ</a:t>
            </a:r>
            <a:r>
              <a:rPr lang="en-US" dirty="0" smtClean="0"/>
              <a:t> </a:t>
            </a:r>
            <a:r>
              <a:rPr lang="en-US" dirty="0" err="1" smtClean="0"/>
              <a:t>ግለሰቡ</a:t>
            </a:r>
            <a:r>
              <a:rPr lang="en-US" dirty="0" smtClean="0"/>
              <a:t> </a:t>
            </a:r>
            <a:r>
              <a:rPr lang="en-US" dirty="0" err="1" smtClean="0"/>
              <a:t>የሚሰራበት</a:t>
            </a:r>
            <a:r>
              <a:rPr lang="en-US" dirty="0" smtClean="0"/>
              <a:t> </a:t>
            </a:r>
            <a:r>
              <a:rPr lang="en-US" dirty="0" err="1" smtClean="0"/>
              <a:t>ቢሮ</a:t>
            </a:r>
            <a:r>
              <a:rPr lang="en-US" dirty="0" smtClean="0"/>
              <a:t> /</a:t>
            </a:r>
            <a:r>
              <a:rPr lang="en-US" dirty="0" err="1" smtClean="0"/>
              <a:t>የስራ</a:t>
            </a:r>
            <a:r>
              <a:rPr lang="en-US" dirty="0" smtClean="0"/>
              <a:t> </a:t>
            </a:r>
            <a:r>
              <a:rPr lang="en-US" dirty="0" err="1" smtClean="0"/>
              <a:t>ሂደት</a:t>
            </a:r>
            <a:r>
              <a:rPr lang="en-US" dirty="0" smtClean="0"/>
              <a:t>/ </a:t>
            </a:r>
            <a:r>
              <a:rPr lang="en-US" dirty="0" err="1" smtClean="0"/>
              <a:t>የቀረጻቸውን</a:t>
            </a:r>
            <a:r>
              <a:rPr lang="en-US" dirty="0" smtClean="0"/>
              <a:t> </a:t>
            </a:r>
            <a:r>
              <a:rPr lang="en-US" dirty="0" err="1" smtClean="0"/>
              <a:t>ግቦች</a:t>
            </a:r>
            <a:r>
              <a:rPr lang="en-US" dirty="0" smtClean="0"/>
              <a:t> </a:t>
            </a:r>
            <a:r>
              <a:rPr lang="en-US" dirty="0" err="1" smtClean="0"/>
              <a:t>ያሳካ</a:t>
            </a:r>
            <a:r>
              <a:rPr lang="en-US" dirty="0" smtClean="0"/>
              <a:t> </a:t>
            </a:r>
            <a:r>
              <a:rPr lang="en-US" dirty="0" err="1" smtClean="0"/>
              <a:t>ዘንድ</a:t>
            </a:r>
            <a:r>
              <a:rPr lang="en-US" dirty="0" smtClean="0"/>
              <a:t> </a:t>
            </a:r>
            <a:r>
              <a:rPr lang="en-US" dirty="0" err="1" smtClean="0"/>
              <a:t>ከግለሰቡ</a:t>
            </a:r>
            <a:r>
              <a:rPr lang="en-US" dirty="0" smtClean="0"/>
              <a:t> </a:t>
            </a:r>
            <a:r>
              <a:rPr lang="en-US" dirty="0" err="1" smtClean="0"/>
              <a:t>የሚጠበቀውን</a:t>
            </a:r>
            <a:r>
              <a:rPr lang="en-US" dirty="0" smtClean="0"/>
              <a:t> </a:t>
            </a:r>
            <a:r>
              <a:rPr lang="en-US" dirty="0" err="1" smtClean="0"/>
              <a:t>አስተዋጽኦ</a:t>
            </a:r>
            <a:r>
              <a:rPr lang="en-US" dirty="0" smtClean="0"/>
              <a:t>፣</a:t>
            </a:r>
          </a:p>
          <a:p>
            <a:pPr marL="758952" lvl="2" eaLnBrk="1" fontAlgn="auto" hangingPunct="1">
              <a:spcAft>
                <a:spcPts val="0"/>
              </a:spcAft>
              <a:buClrTx/>
              <a:buFont typeface="Wingdings"/>
              <a:buChar char=""/>
              <a:defRPr/>
            </a:pPr>
            <a:r>
              <a:rPr lang="en-US" dirty="0" err="1" smtClean="0"/>
              <a:t>በቢሮ</a:t>
            </a:r>
            <a:r>
              <a:rPr lang="en-US" dirty="0" smtClean="0"/>
              <a:t> //</a:t>
            </a:r>
            <a:r>
              <a:rPr lang="en-US" dirty="0" err="1" smtClean="0"/>
              <a:t>የስራ</a:t>
            </a:r>
            <a:r>
              <a:rPr lang="en-US" dirty="0" smtClean="0"/>
              <a:t> </a:t>
            </a:r>
            <a:r>
              <a:rPr lang="en-US" dirty="0" err="1" smtClean="0"/>
              <a:t>ሂደት</a:t>
            </a:r>
            <a:r>
              <a:rPr lang="en-US" dirty="0" smtClean="0"/>
              <a:t>/  </a:t>
            </a:r>
            <a:r>
              <a:rPr lang="en-US" dirty="0" err="1" smtClean="0"/>
              <a:t>ወይም</a:t>
            </a:r>
            <a:r>
              <a:rPr lang="en-US" dirty="0" smtClean="0"/>
              <a:t> </a:t>
            </a:r>
            <a:r>
              <a:rPr lang="en-US" dirty="0" err="1" smtClean="0"/>
              <a:t>በተቋም</a:t>
            </a:r>
            <a:r>
              <a:rPr lang="en-US" dirty="0" smtClean="0"/>
              <a:t> </a:t>
            </a:r>
            <a:r>
              <a:rPr lang="en-US" dirty="0" err="1" smtClean="0"/>
              <a:t>ደረጃ</a:t>
            </a:r>
            <a:r>
              <a:rPr lang="en-US" dirty="0" smtClean="0"/>
              <a:t> </a:t>
            </a:r>
            <a:r>
              <a:rPr lang="en-US" dirty="0" err="1" smtClean="0"/>
              <a:t>የተቀመጡ</a:t>
            </a:r>
            <a:r>
              <a:rPr lang="en-US" dirty="0" smtClean="0"/>
              <a:t> </a:t>
            </a:r>
            <a:r>
              <a:rPr lang="en-US" dirty="0" err="1" smtClean="0"/>
              <a:t>ስትራቴጂያዊ</a:t>
            </a:r>
            <a:r>
              <a:rPr lang="en-US" dirty="0" smtClean="0"/>
              <a:t> </a:t>
            </a:r>
            <a:r>
              <a:rPr lang="en-US" dirty="0" err="1" smtClean="0"/>
              <a:t>እርምጃዎች</a:t>
            </a:r>
            <a:r>
              <a:rPr lang="en-US" dirty="0" smtClean="0"/>
              <a:t> /</a:t>
            </a:r>
            <a:r>
              <a:rPr lang="en-US" dirty="0" err="1" smtClean="0"/>
              <a:t>ልዩ</a:t>
            </a:r>
            <a:r>
              <a:rPr lang="en-US" dirty="0" smtClean="0"/>
              <a:t> </a:t>
            </a:r>
            <a:r>
              <a:rPr lang="en-US" dirty="0" err="1" smtClean="0"/>
              <a:t>ኘሮጀክቶች</a:t>
            </a:r>
            <a:r>
              <a:rPr lang="en-US" dirty="0" smtClean="0"/>
              <a:t> </a:t>
            </a:r>
            <a:r>
              <a:rPr lang="en-US" dirty="0" err="1" smtClean="0"/>
              <a:t>እንዲፈጸሙ</a:t>
            </a:r>
            <a:r>
              <a:rPr lang="en-US" dirty="0" smtClean="0"/>
              <a:t> </a:t>
            </a:r>
            <a:r>
              <a:rPr lang="en-US" dirty="0" err="1" smtClean="0"/>
              <a:t>ለግለሰቡ</a:t>
            </a:r>
            <a:r>
              <a:rPr lang="en-US" dirty="0" smtClean="0"/>
              <a:t> </a:t>
            </a:r>
            <a:r>
              <a:rPr lang="en-US" dirty="0" err="1" smtClean="0"/>
              <a:t>ሊሰጥ</a:t>
            </a:r>
            <a:r>
              <a:rPr lang="en-US" dirty="0" smtClean="0"/>
              <a:t> </a:t>
            </a:r>
            <a:r>
              <a:rPr lang="en-US" dirty="0" err="1" smtClean="0"/>
              <a:t>የሚችለውን</a:t>
            </a:r>
            <a:r>
              <a:rPr lang="en-US" dirty="0" smtClean="0"/>
              <a:t> </a:t>
            </a:r>
            <a:r>
              <a:rPr lang="en-US" dirty="0" err="1" smtClean="0"/>
              <a:t>ሃላፊነት</a:t>
            </a:r>
            <a:r>
              <a:rPr lang="en-US" dirty="0" smtClean="0"/>
              <a:t>፣</a:t>
            </a:r>
          </a:p>
          <a:p>
            <a:pPr marL="758952" lvl="2" eaLnBrk="1" fontAlgn="auto" hangingPunct="1">
              <a:spcAft>
                <a:spcPts val="0"/>
              </a:spcAft>
              <a:buClrTx/>
              <a:buFont typeface="Wingdings"/>
              <a:buChar char=""/>
              <a:defRPr/>
            </a:pPr>
            <a:r>
              <a:rPr lang="en-US" dirty="0" err="1" smtClean="0"/>
              <a:t>የግለሰቡን</a:t>
            </a:r>
            <a:r>
              <a:rPr lang="en-US" dirty="0" smtClean="0"/>
              <a:t> </a:t>
            </a:r>
            <a:r>
              <a:rPr lang="en-US" dirty="0" err="1" smtClean="0"/>
              <a:t>አቅም</a:t>
            </a:r>
            <a:r>
              <a:rPr lang="en-US" dirty="0" smtClean="0"/>
              <a:t> </a:t>
            </a:r>
            <a:r>
              <a:rPr lang="en-US" dirty="0" err="1" smtClean="0"/>
              <a:t>ለማሳደግ</a:t>
            </a:r>
            <a:r>
              <a:rPr lang="en-US" dirty="0" smtClean="0"/>
              <a:t> </a:t>
            </a:r>
            <a:r>
              <a:rPr lang="en-US" dirty="0" err="1" smtClean="0"/>
              <a:t>ግለሰቡ</a:t>
            </a:r>
            <a:r>
              <a:rPr lang="en-US" dirty="0" smtClean="0"/>
              <a:t> </a:t>
            </a:r>
            <a:r>
              <a:rPr lang="en-US" dirty="0" err="1" smtClean="0"/>
              <a:t>ከራሱ</a:t>
            </a:r>
            <a:r>
              <a:rPr lang="en-US" dirty="0" smtClean="0"/>
              <a:t> </a:t>
            </a:r>
            <a:r>
              <a:rPr lang="en-US" dirty="0" err="1" smtClean="0"/>
              <a:t>የሚጠበቁ</a:t>
            </a:r>
            <a:r>
              <a:rPr lang="en-US" dirty="0" smtClean="0"/>
              <a:t> </a:t>
            </a:r>
            <a:r>
              <a:rPr lang="en-US" dirty="0" err="1" smtClean="0"/>
              <a:t>የአቅም</a:t>
            </a:r>
            <a:r>
              <a:rPr lang="en-US" dirty="0" smtClean="0"/>
              <a:t> </a:t>
            </a:r>
            <a:r>
              <a:rPr lang="en-US" dirty="0" err="1" smtClean="0"/>
              <a:t>ግንባታ</a:t>
            </a:r>
            <a:r>
              <a:rPr lang="en-US" dirty="0" smtClean="0"/>
              <a:t> </a:t>
            </a:r>
            <a:r>
              <a:rPr lang="en-US" dirty="0" err="1" smtClean="0"/>
              <a:t>ሥራዎች</a:t>
            </a:r>
            <a:r>
              <a:rPr lang="en-US" dirty="0" smtClean="0"/>
              <a:t> /Self Development Plan/ </a:t>
            </a:r>
            <a:r>
              <a:rPr lang="en-US" dirty="0" err="1" smtClean="0"/>
              <a:t>ዕቅድ</a:t>
            </a:r>
            <a:r>
              <a:rPr lang="en-US" dirty="0" smtClean="0"/>
              <a:t> </a:t>
            </a:r>
            <a:r>
              <a:rPr lang="en-US" dirty="0" err="1" smtClean="0"/>
              <a:t>ሊይዝ</a:t>
            </a:r>
            <a:r>
              <a:rPr lang="en-US" dirty="0" smtClean="0"/>
              <a:t> </a:t>
            </a:r>
            <a:r>
              <a:rPr lang="en-US" dirty="0" err="1" smtClean="0"/>
              <a:t>ይገባል</a:t>
            </a:r>
            <a:r>
              <a:rPr lang="en-US" dirty="0" smtClean="0"/>
              <a:t>፡፡ </a:t>
            </a:r>
            <a:r>
              <a:rPr lang="en-US" dirty="0" err="1" smtClean="0"/>
              <a:t>ይህም</a:t>
            </a:r>
            <a:r>
              <a:rPr lang="en-US" dirty="0" smtClean="0"/>
              <a:t> </a:t>
            </a:r>
            <a:r>
              <a:rPr lang="en-US" dirty="0" err="1" smtClean="0"/>
              <a:t>ግለሰብ</a:t>
            </a:r>
            <a:r>
              <a:rPr lang="en-US" dirty="0" smtClean="0"/>
              <a:t> </a:t>
            </a:r>
            <a:r>
              <a:rPr lang="en-US" dirty="0" err="1" smtClean="0"/>
              <a:t>ፈፃሚዎችን</a:t>
            </a:r>
            <a:r>
              <a:rPr lang="en-US" dirty="0" smtClean="0"/>
              <a:t> </a:t>
            </a:r>
            <a:r>
              <a:rPr lang="en-US" dirty="0" err="1" smtClean="0"/>
              <a:t>የማብቃት</a:t>
            </a:r>
            <a:r>
              <a:rPr lang="en-US" dirty="0" smtClean="0"/>
              <a:t> </a:t>
            </a:r>
            <a:r>
              <a:rPr lang="en-US" dirty="0" err="1" smtClean="0"/>
              <a:t>ዕቅድ</a:t>
            </a:r>
            <a:r>
              <a:rPr lang="en-US" dirty="0" smtClean="0"/>
              <a:t> </a:t>
            </a:r>
            <a:r>
              <a:rPr lang="en-US" dirty="0" err="1" smtClean="0"/>
              <a:t>በኮምፒውተር</a:t>
            </a:r>
            <a:r>
              <a:rPr lang="en-US" dirty="0" smtClean="0"/>
              <a:t> </a:t>
            </a:r>
            <a:r>
              <a:rPr lang="en-US" dirty="0" err="1" smtClean="0"/>
              <a:t>አጠቃቀም</a:t>
            </a:r>
            <a:r>
              <a:rPr lang="en-US" dirty="0" smtClean="0"/>
              <a:t>፣ </a:t>
            </a:r>
            <a:r>
              <a:rPr lang="en-US" dirty="0" err="1" smtClean="0"/>
              <a:t>ዕቅድ</a:t>
            </a:r>
            <a:r>
              <a:rPr lang="en-US" dirty="0" smtClean="0"/>
              <a:t> </a:t>
            </a:r>
            <a:r>
              <a:rPr lang="en-US" dirty="0" err="1" smtClean="0"/>
              <a:t>አዘገጃጀት</a:t>
            </a:r>
            <a:r>
              <a:rPr lang="en-US" dirty="0" smtClean="0"/>
              <a:t>፣ </a:t>
            </a:r>
            <a:r>
              <a:rPr lang="en-US" dirty="0" err="1" smtClean="0"/>
              <a:t>ሪፖርት</a:t>
            </a:r>
            <a:r>
              <a:rPr lang="en-US" dirty="0" smtClean="0"/>
              <a:t> </a:t>
            </a:r>
            <a:r>
              <a:rPr lang="en-US" dirty="0" err="1" smtClean="0"/>
              <a:t>አፃፃፍ</a:t>
            </a:r>
            <a:r>
              <a:rPr lang="en-US" dirty="0" smtClean="0"/>
              <a:t>፣ </a:t>
            </a:r>
            <a:r>
              <a:rPr lang="en-US" dirty="0" err="1" smtClean="0"/>
              <a:t>ወዘተ</a:t>
            </a:r>
            <a:r>
              <a:rPr lang="en-US" dirty="0" smtClean="0"/>
              <a:t> </a:t>
            </a:r>
            <a:r>
              <a:rPr lang="en-US" dirty="0" err="1" smtClean="0"/>
              <a:t>ዙሪያ</a:t>
            </a:r>
            <a:r>
              <a:rPr lang="en-US" dirty="0" smtClean="0"/>
              <a:t> </a:t>
            </a:r>
            <a:r>
              <a:rPr lang="en-US" dirty="0" err="1" smtClean="0"/>
              <a:t>ሊሆን</a:t>
            </a:r>
            <a:r>
              <a:rPr lang="en-US" dirty="0" smtClean="0"/>
              <a:t> </a:t>
            </a:r>
            <a:r>
              <a:rPr lang="en-US" dirty="0" err="1" smtClean="0"/>
              <a:t>ይችላል</a:t>
            </a:r>
            <a:r>
              <a:rPr lang="en-US" dirty="0" smtClean="0"/>
              <a:t>፡</a:t>
            </a:r>
            <a:r>
              <a:rPr lang="en-US" sz="1900" dirty="0" smtClean="0"/>
              <a:t>፡</a:t>
            </a:r>
          </a:p>
          <a:p>
            <a:pPr marL="274320" indent="-274320" algn="just" eaLnBrk="1" fontAlgn="auto" hangingPunct="1">
              <a:spcAft>
                <a:spcPts val="0"/>
              </a:spcAft>
              <a:buFont typeface="Wingdings" pitchFamily="2" charset="2"/>
              <a:buChar char="ü"/>
              <a:defRPr/>
            </a:pPr>
            <a:endParaRPr lang="en-US" sz="1800" dirty="0" smtClean="0"/>
          </a:p>
          <a:p>
            <a:pPr marL="274320" indent="-274320" eaLnBrk="1" fontAlgn="auto" hangingPunct="1">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8BAC299C-483C-4E08-B2A1-A4FE1D5F7251}" type="slidenum">
              <a:rPr lang="en-US" smtClean="0"/>
              <a:pPr>
                <a:defRPr/>
              </a:pPr>
              <a:t>20</a:t>
            </a:fld>
            <a:endParaRPr lang="en-US"/>
          </a:p>
        </p:txBody>
      </p:sp>
    </p:spTree>
    <p:extLst>
      <p:ext uri="{BB962C8B-B14F-4D97-AF65-F5344CB8AC3E}">
        <p14:creationId xmlns:p14="http://schemas.microsoft.com/office/powerpoint/2010/main" val="3274577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lstStyle/>
          <a:p>
            <a:pPr algn="ctr" eaLnBrk="1" fontAlgn="auto" hangingPunct="1">
              <a:spcAft>
                <a:spcPts val="0"/>
              </a:spcAft>
              <a:defRPr/>
            </a:pPr>
            <a:r>
              <a:rPr lang="en-US" sz="2400" dirty="0" err="1" smtClean="0">
                <a:solidFill>
                  <a:srgbClr val="000066"/>
                </a:solidFill>
              </a:rPr>
              <a:t>የቀጠለ</a:t>
            </a:r>
            <a:r>
              <a:rPr lang="en-US" sz="2400" dirty="0" smtClean="0">
                <a:solidFill>
                  <a:srgbClr val="000066"/>
                </a:solidFill>
              </a:rPr>
              <a:t>….</a:t>
            </a:r>
            <a:endParaRPr lang="en-US" sz="2400" dirty="0"/>
          </a:p>
        </p:txBody>
      </p:sp>
      <p:sp>
        <p:nvSpPr>
          <p:cNvPr id="26627" name="Content Placeholder 2"/>
          <p:cNvSpPr>
            <a:spLocks noGrp="1"/>
          </p:cNvSpPr>
          <p:nvPr>
            <p:ph idx="1"/>
          </p:nvPr>
        </p:nvSpPr>
        <p:spPr>
          <a:xfrm>
            <a:off x="457200" y="838200"/>
            <a:ext cx="8382000" cy="5618163"/>
          </a:xfrm>
        </p:spPr>
        <p:txBody>
          <a:bodyPr/>
          <a:lstStyle/>
          <a:p>
            <a:pPr algn="just" eaLnBrk="1" hangingPunct="1">
              <a:buFont typeface="Wingdings" pitchFamily="2" charset="2"/>
              <a:buChar char="ü"/>
            </a:pPr>
            <a:r>
              <a:rPr lang="en-US" altLang="en-US" dirty="0" err="1" smtClean="0">
                <a:solidFill>
                  <a:srgbClr val="00B050"/>
                </a:solidFill>
              </a:rPr>
              <a:t>የግለሰብ</a:t>
            </a:r>
            <a:r>
              <a:rPr lang="en-US" altLang="en-US" dirty="0" smtClean="0">
                <a:solidFill>
                  <a:srgbClr val="00B050"/>
                </a:solidFill>
              </a:rPr>
              <a:t> </a:t>
            </a:r>
            <a:r>
              <a:rPr lang="en-US" altLang="en-US" dirty="0" err="1" smtClean="0">
                <a:solidFill>
                  <a:srgbClr val="00B050"/>
                </a:solidFill>
              </a:rPr>
              <a:t>ፈፃሚዎች</a:t>
            </a:r>
            <a:r>
              <a:rPr lang="en-US" altLang="en-US" dirty="0" smtClean="0">
                <a:solidFill>
                  <a:srgbClr val="00B050"/>
                </a:solidFill>
              </a:rPr>
              <a:t> </a:t>
            </a:r>
            <a:r>
              <a:rPr lang="en-US" altLang="en-US" dirty="0" err="1" smtClean="0">
                <a:solidFill>
                  <a:srgbClr val="00B050"/>
                </a:solidFill>
              </a:rPr>
              <a:t>ዕቅድ</a:t>
            </a:r>
            <a:r>
              <a:rPr lang="en-US" altLang="en-US" dirty="0" smtClean="0">
                <a:solidFill>
                  <a:srgbClr val="00B050"/>
                </a:solidFill>
              </a:rPr>
              <a:t> </a:t>
            </a:r>
            <a:r>
              <a:rPr lang="en-US" altLang="en-US" dirty="0" err="1" smtClean="0">
                <a:solidFill>
                  <a:srgbClr val="00B050"/>
                </a:solidFill>
              </a:rPr>
              <a:t>ከተቋሙና</a:t>
            </a:r>
            <a:r>
              <a:rPr lang="en-US" altLang="en-US" dirty="0" smtClean="0">
                <a:solidFill>
                  <a:srgbClr val="00B050"/>
                </a:solidFill>
              </a:rPr>
              <a:t> </a:t>
            </a:r>
            <a:r>
              <a:rPr lang="en-US" altLang="en-US" dirty="0" err="1" smtClean="0">
                <a:solidFill>
                  <a:srgbClr val="00B050"/>
                </a:solidFill>
              </a:rPr>
              <a:t>ከስራ</a:t>
            </a:r>
            <a:r>
              <a:rPr lang="en-US" altLang="en-US" dirty="0" smtClean="0">
                <a:solidFill>
                  <a:srgbClr val="00B050"/>
                </a:solidFill>
              </a:rPr>
              <a:t> </a:t>
            </a:r>
            <a:r>
              <a:rPr lang="en-US" altLang="en-US" dirty="0" err="1" smtClean="0">
                <a:solidFill>
                  <a:srgbClr val="00B050"/>
                </a:solidFill>
              </a:rPr>
              <a:t>ሂደቱ</a:t>
            </a:r>
            <a:r>
              <a:rPr lang="en-US" altLang="en-US" dirty="0" smtClean="0">
                <a:solidFill>
                  <a:srgbClr val="00B050"/>
                </a:solidFill>
              </a:rPr>
              <a:t> </a:t>
            </a:r>
            <a:r>
              <a:rPr lang="en-US" altLang="en-US" dirty="0" err="1" smtClean="0">
                <a:solidFill>
                  <a:srgbClr val="00B050"/>
                </a:solidFill>
              </a:rPr>
              <a:t>ስትራቴጂ</a:t>
            </a:r>
            <a:r>
              <a:rPr lang="en-US" altLang="en-US" dirty="0" smtClean="0">
                <a:solidFill>
                  <a:srgbClr val="00B050"/>
                </a:solidFill>
              </a:rPr>
              <a:t> </a:t>
            </a:r>
            <a:r>
              <a:rPr lang="en-US" altLang="en-US" dirty="0" err="1" smtClean="0">
                <a:solidFill>
                  <a:srgbClr val="00B050"/>
                </a:solidFill>
              </a:rPr>
              <a:t>ጋር</a:t>
            </a:r>
            <a:r>
              <a:rPr lang="en-US" altLang="en-US" dirty="0" smtClean="0">
                <a:solidFill>
                  <a:srgbClr val="00B050"/>
                </a:solidFill>
              </a:rPr>
              <a:t> </a:t>
            </a:r>
            <a:r>
              <a:rPr lang="en-US" altLang="en-US" dirty="0" err="1" smtClean="0">
                <a:solidFill>
                  <a:srgbClr val="00B050"/>
                </a:solidFill>
              </a:rPr>
              <a:t>ተናቦ</a:t>
            </a:r>
            <a:r>
              <a:rPr lang="en-US" altLang="en-US" dirty="0" smtClean="0">
                <a:solidFill>
                  <a:srgbClr val="00B050"/>
                </a:solidFill>
              </a:rPr>
              <a:t> </a:t>
            </a:r>
            <a:r>
              <a:rPr lang="en-US" altLang="en-US" dirty="0" err="1" smtClean="0">
                <a:solidFill>
                  <a:srgbClr val="00B050"/>
                </a:solidFill>
              </a:rPr>
              <a:t>መዘጋጅቱ</a:t>
            </a:r>
            <a:r>
              <a:rPr lang="en-US" altLang="en-US" dirty="0" smtClean="0">
                <a:solidFill>
                  <a:srgbClr val="00B050"/>
                </a:solidFill>
              </a:rPr>
              <a:t> </a:t>
            </a:r>
            <a:r>
              <a:rPr lang="en-US" altLang="en-US" dirty="0" err="1" smtClean="0">
                <a:solidFill>
                  <a:srgbClr val="00B050"/>
                </a:solidFill>
              </a:rPr>
              <a:t>የሚከተሉት</a:t>
            </a:r>
            <a:r>
              <a:rPr lang="en-US" altLang="en-US" dirty="0" smtClean="0">
                <a:solidFill>
                  <a:srgbClr val="00B050"/>
                </a:solidFill>
              </a:rPr>
              <a:t> </a:t>
            </a:r>
            <a:r>
              <a:rPr lang="en-US" altLang="en-US" dirty="0" err="1" smtClean="0">
                <a:solidFill>
                  <a:srgbClr val="00B050"/>
                </a:solidFill>
              </a:rPr>
              <a:t>ጠቀሜታዎች</a:t>
            </a:r>
            <a:r>
              <a:rPr lang="en-US" altLang="en-US" dirty="0" smtClean="0">
                <a:solidFill>
                  <a:srgbClr val="00B050"/>
                </a:solidFill>
              </a:rPr>
              <a:t> </a:t>
            </a:r>
            <a:r>
              <a:rPr lang="en-US" altLang="en-US" dirty="0" err="1" smtClean="0">
                <a:solidFill>
                  <a:srgbClr val="00B050"/>
                </a:solidFill>
              </a:rPr>
              <a:t>ይኖሩታል</a:t>
            </a:r>
            <a:r>
              <a:rPr lang="en-US" altLang="en-US" dirty="0" smtClean="0">
                <a:solidFill>
                  <a:srgbClr val="00B050"/>
                </a:solidFill>
              </a:rPr>
              <a:t>፡-</a:t>
            </a:r>
          </a:p>
          <a:p>
            <a:pPr eaLnBrk="1" hangingPunct="1">
              <a:buFont typeface="Wingdings 2" pitchFamily="18" charset="2"/>
              <a:buNone/>
            </a:pPr>
            <a:endParaRPr lang="en-US" altLang="en-US" sz="1000" dirty="0" smtClean="0">
              <a:solidFill>
                <a:srgbClr val="00B050"/>
              </a:solidFill>
            </a:endParaRPr>
          </a:p>
          <a:p>
            <a:pPr lvl="2" algn="just" eaLnBrk="1" hangingPunct="1">
              <a:buClrTx/>
            </a:pPr>
            <a:r>
              <a:rPr lang="en-US" altLang="en-US" sz="2400" dirty="0" err="1" smtClean="0"/>
              <a:t>ስለ</a:t>
            </a:r>
            <a:r>
              <a:rPr lang="en-US" altLang="en-US" sz="2400" dirty="0" smtClean="0"/>
              <a:t> </a:t>
            </a:r>
            <a:r>
              <a:rPr lang="en-US" altLang="en-US" sz="2400" dirty="0" err="1" smtClean="0"/>
              <a:t>ስትራቴጂው</a:t>
            </a:r>
            <a:r>
              <a:rPr lang="en-US" altLang="en-US" sz="2400" dirty="0" smtClean="0"/>
              <a:t> </a:t>
            </a:r>
            <a:r>
              <a:rPr lang="en-US" altLang="en-US" sz="2400" dirty="0" err="1" smtClean="0"/>
              <a:t>በቂ</a:t>
            </a:r>
            <a:r>
              <a:rPr lang="en-US" altLang="en-US" sz="2400" dirty="0" smtClean="0"/>
              <a:t> </a:t>
            </a:r>
            <a:r>
              <a:rPr lang="en-US" altLang="en-US" sz="2400" dirty="0" err="1" smtClean="0"/>
              <a:t>ግንዛቤ</a:t>
            </a:r>
            <a:r>
              <a:rPr lang="en-US" altLang="en-US" sz="2400" dirty="0" smtClean="0"/>
              <a:t> </a:t>
            </a:r>
            <a:r>
              <a:rPr lang="en-US" altLang="en-US" sz="2400" dirty="0" err="1" smtClean="0"/>
              <a:t>እንዲኖራቸውና</a:t>
            </a:r>
            <a:r>
              <a:rPr lang="en-US" altLang="en-US" sz="2400" dirty="0" smtClean="0"/>
              <a:t> </a:t>
            </a:r>
            <a:r>
              <a:rPr lang="en-US" altLang="en-US" sz="2400" dirty="0" err="1" smtClean="0"/>
              <a:t>ለተግባራዊነቱ</a:t>
            </a:r>
            <a:r>
              <a:rPr lang="en-US" altLang="en-US" sz="2400" dirty="0" smtClean="0"/>
              <a:t> </a:t>
            </a:r>
            <a:r>
              <a:rPr lang="en-US" altLang="en-US" sz="2400" dirty="0" err="1" smtClean="0"/>
              <a:t>በተነሳሽነትና</a:t>
            </a:r>
            <a:r>
              <a:rPr lang="en-US" altLang="en-US" sz="2400" dirty="0" smtClean="0"/>
              <a:t> </a:t>
            </a:r>
            <a:r>
              <a:rPr lang="en-US" altLang="en-US" sz="2400" dirty="0" err="1" smtClean="0"/>
              <a:t>በቁርጠኝነት</a:t>
            </a:r>
            <a:r>
              <a:rPr lang="en-US" altLang="en-US" sz="2400" dirty="0" smtClean="0"/>
              <a:t> </a:t>
            </a:r>
            <a:r>
              <a:rPr lang="en-US" altLang="en-US" sz="2400" dirty="0" err="1" smtClean="0"/>
              <a:t>እንዲንቀሳቀሱ</a:t>
            </a:r>
            <a:r>
              <a:rPr lang="en-US" altLang="en-US" sz="2400" dirty="0" smtClean="0"/>
              <a:t> </a:t>
            </a:r>
            <a:r>
              <a:rPr lang="en-US" altLang="en-US" sz="2400" dirty="0" err="1" smtClean="0"/>
              <a:t>ያስችላቸዋል</a:t>
            </a:r>
            <a:r>
              <a:rPr lang="en-US" altLang="en-US" sz="2400" dirty="0" smtClean="0"/>
              <a:t>፤</a:t>
            </a:r>
          </a:p>
          <a:p>
            <a:pPr lvl="2" algn="just" eaLnBrk="1" hangingPunct="1">
              <a:buClrTx/>
            </a:pPr>
            <a:r>
              <a:rPr lang="en-US" altLang="en-US" sz="2400" dirty="0" err="1" smtClean="0"/>
              <a:t>ግለሰቦች</a:t>
            </a:r>
            <a:r>
              <a:rPr lang="en-US" altLang="en-US" sz="2400" dirty="0" smtClean="0"/>
              <a:t> </a:t>
            </a:r>
            <a:r>
              <a:rPr lang="en-US" altLang="en-US" sz="2400" dirty="0" err="1" smtClean="0"/>
              <a:t>ዕቅዳቸውን</a:t>
            </a:r>
            <a:r>
              <a:rPr lang="en-US" altLang="en-US" sz="2400" dirty="0" smtClean="0"/>
              <a:t> </a:t>
            </a:r>
            <a:r>
              <a:rPr lang="en-US" altLang="en-US" sz="2400" dirty="0" err="1" smtClean="0"/>
              <a:t>ሲያዘጋጁ</a:t>
            </a:r>
            <a:r>
              <a:rPr lang="en-US" altLang="en-US" sz="2400" dirty="0" smtClean="0"/>
              <a:t> </a:t>
            </a:r>
            <a:r>
              <a:rPr lang="en-US" altLang="en-US" sz="2400" dirty="0" err="1" smtClean="0"/>
              <a:t>የተቋሙና</a:t>
            </a:r>
            <a:r>
              <a:rPr lang="en-US" altLang="en-US" sz="2400" dirty="0" smtClean="0"/>
              <a:t> </a:t>
            </a:r>
            <a:r>
              <a:rPr lang="en-US" altLang="en-US" sz="2400" dirty="0" err="1" smtClean="0"/>
              <a:t>የሥራ</a:t>
            </a:r>
            <a:r>
              <a:rPr lang="en-US" altLang="en-US" sz="2400" dirty="0" smtClean="0"/>
              <a:t> </a:t>
            </a:r>
            <a:r>
              <a:rPr lang="en-US" altLang="en-US" sz="2400" dirty="0" err="1" smtClean="0"/>
              <a:t>ክፍላቸው</a:t>
            </a:r>
            <a:r>
              <a:rPr lang="en-US" altLang="en-US" sz="2400" dirty="0" smtClean="0"/>
              <a:t> </a:t>
            </a:r>
            <a:r>
              <a:rPr lang="en-US" altLang="en-US" sz="2400" dirty="0" err="1" smtClean="0"/>
              <a:t>ውጤት</a:t>
            </a:r>
            <a:r>
              <a:rPr lang="en-US" altLang="en-US" sz="2400" dirty="0" smtClean="0"/>
              <a:t> </a:t>
            </a:r>
            <a:r>
              <a:rPr lang="en-US" altLang="en-US" sz="2400" dirty="0" err="1" smtClean="0"/>
              <a:t>ተኮር</a:t>
            </a:r>
            <a:r>
              <a:rPr lang="en-US" altLang="en-US" sz="2400" dirty="0" smtClean="0"/>
              <a:t> </a:t>
            </a:r>
            <a:r>
              <a:rPr lang="en-US" altLang="en-US" sz="2400" dirty="0" err="1" smtClean="0"/>
              <a:t>ዕቅዶች</a:t>
            </a:r>
            <a:r>
              <a:rPr lang="en-US" altLang="en-US" sz="2400" dirty="0" smtClean="0"/>
              <a:t> </a:t>
            </a:r>
            <a:r>
              <a:rPr lang="en-US" altLang="en-US" sz="2400" dirty="0" err="1" smtClean="0"/>
              <a:t>ያላቸውን</a:t>
            </a:r>
            <a:r>
              <a:rPr lang="en-US" altLang="en-US" sz="2400" dirty="0" smtClean="0"/>
              <a:t> </a:t>
            </a:r>
            <a:r>
              <a:rPr lang="en-US" altLang="en-US" sz="2400" dirty="0" err="1" smtClean="0"/>
              <a:t>ትስስር</a:t>
            </a:r>
            <a:r>
              <a:rPr lang="en-US" altLang="en-US" sz="2400" dirty="0" smtClean="0"/>
              <a:t> </a:t>
            </a:r>
            <a:r>
              <a:rPr lang="en-US" altLang="en-US" sz="2400" dirty="0" err="1" smtClean="0"/>
              <a:t>አጥርተው</a:t>
            </a:r>
            <a:r>
              <a:rPr lang="en-US" altLang="en-US" sz="2400" dirty="0" smtClean="0"/>
              <a:t> </a:t>
            </a:r>
            <a:r>
              <a:rPr lang="en-US" altLang="en-US" sz="2400" dirty="0" err="1" smtClean="0"/>
              <a:t>እንዲያዩትና</a:t>
            </a:r>
            <a:r>
              <a:rPr lang="en-US" altLang="en-US" sz="2400" dirty="0" smtClean="0"/>
              <a:t> </a:t>
            </a:r>
            <a:r>
              <a:rPr lang="en-US" altLang="en-US" sz="2400" dirty="0" err="1" smtClean="0"/>
              <a:t>እንዲፈጽሙት</a:t>
            </a:r>
            <a:r>
              <a:rPr lang="en-US" altLang="en-US" sz="2400" dirty="0" smtClean="0"/>
              <a:t> </a:t>
            </a:r>
            <a:r>
              <a:rPr lang="en-US" altLang="en-US" sz="2400" dirty="0" err="1" smtClean="0"/>
              <a:t>ይረዳቸዋል</a:t>
            </a:r>
            <a:r>
              <a:rPr lang="en-US" altLang="en-US" sz="2400" dirty="0" smtClean="0"/>
              <a:t>፤</a:t>
            </a:r>
          </a:p>
          <a:p>
            <a:pPr lvl="2" algn="just" eaLnBrk="1" hangingPunct="1">
              <a:buClrTx/>
            </a:pPr>
            <a:r>
              <a:rPr lang="en-US" altLang="en-US" sz="2400" dirty="0" err="1" smtClean="0"/>
              <a:t>እያንዳንዱ</a:t>
            </a:r>
            <a:r>
              <a:rPr lang="en-US" altLang="en-US" sz="2400" dirty="0" smtClean="0"/>
              <a:t> </a:t>
            </a:r>
            <a:r>
              <a:rPr lang="en-US" altLang="en-US" sz="2400" dirty="0" err="1" smtClean="0"/>
              <a:t>ፈፃሚ</a:t>
            </a:r>
            <a:r>
              <a:rPr lang="en-US" altLang="en-US" sz="2400" dirty="0" smtClean="0"/>
              <a:t>/</a:t>
            </a:r>
            <a:r>
              <a:rPr lang="en-US" altLang="en-US" sz="2400" dirty="0" err="1" smtClean="0"/>
              <a:t>ግለሰብ</a:t>
            </a:r>
            <a:r>
              <a:rPr lang="en-US" altLang="en-US" sz="2400" dirty="0" smtClean="0"/>
              <a:t> </a:t>
            </a:r>
            <a:r>
              <a:rPr lang="en-US" altLang="en-US" sz="2400" dirty="0" err="1" smtClean="0"/>
              <a:t>ከስትራቴጂው</a:t>
            </a:r>
            <a:r>
              <a:rPr lang="en-US" altLang="en-US" sz="2400" dirty="0" smtClean="0"/>
              <a:t> </a:t>
            </a:r>
            <a:r>
              <a:rPr lang="en-US" altLang="en-US" sz="2400" dirty="0" err="1" smtClean="0"/>
              <a:t>አንፃር</a:t>
            </a:r>
            <a:r>
              <a:rPr lang="en-US" altLang="en-US" sz="2400" dirty="0" smtClean="0"/>
              <a:t> </a:t>
            </a:r>
            <a:r>
              <a:rPr lang="en-US" altLang="en-US" sz="2400" dirty="0" err="1" smtClean="0"/>
              <a:t>እሴት</a:t>
            </a:r>
            <a:r>
              <a:rPr lang="en-US" altLang="en-US" sz="2400" dirty="0" smtClean="0"/>
              <a:t> </a:t>
            </a:r>
            <a:r>
              <a:rPr lang="en-US" altLang="en-US" sz="2400" dirty="0" err="1" smtClean="0"/>
              <a:t>የሚጨምሩ</a:t>
            </a:r>
            <a:r>
              <a:rPr lang="en-US" altLang="en-US" sz="2400" dirty="0" smtClean="0"/>
              <a:t> </a:t>
            </a:r>
            <a:r>
              <a:rPr lang="en-US" altLang="en-US" sz="2400" dirty="0" err="1" smtClean="0"/>
              <a:t>ተግባራት</a:t>
            </a:r>
            <a:r>
              <a:rPr lang="en-US" altLang="en-US" sz="2400" dirty="0" smtClean="0"/>
              <a:t> </a:t>
            </a:r>
            <a:r>
              <a:rPr lang="en-US" altLang="en-US" sz="2400" dirty="0" err="1" smtClean="0"/>
              <a:t>ላይ</a:t>
            </a:r>
            <a:r>
              <a:rPr lang="en-US" altLang="en-US" sz="2400" dirty="0" smtClean="0"/>
              <a:t> </a:t>
            </a:r>
            <a:r>
              <a:rPr lang="en-US" altLang="en-US" sz="2400" dirty="0" err="1" smtClean="0"/>
              <a:t>እንዲያተኩር</a:t>
            </a:r>
            <a:r>
              <a:rPr lang="en-US" altLang="en-US" sz="2400" dirty="0" smtClean="0"/>
              <a:t> </a:t>
            </a:r>
            <a:r>
              <a:rPr lang="en-US" altLang="en-US" sz="2400" dirty="0" err="1" smtClean="0"/>
              <a:t>ያደርገዋል</a:t>
            </a:r>
            <a:r>
              <a:rPr lang="en-US" altLang="en-US" dirty="0" smtClean="0"/>
              <a:t>፡፡</a:t>
            </a:r>
          </a:p>
          <a:p>
            <a:pPr eaLnBrk="1" hangingPunct="1">
              <a:buFont typeface="Wingdings 2" pitchFamily="18" charset="2"/>
              <a:buNone/>
            </a:pPr>
            <a:endParaRPr lang="en-US" altLang="en-US" dirty="0" smtClean="0"/>
          </a:p>
        </p:txBody>
      </p:sp>
      <p:sp>
        <p:nvSpPr>
          <p:cNvPr id="4" name="Slide Number Placeholder 3"/>
          <p:cNvSpPr>
            <a:spLocks noGrp="1"/>
          </p:cNvSpPr>
          <p:nvPr>
            <p:ph type="sldNum" sz="quarter" idx="12"/>
          </p:nvPr>
        </p:nvSpPr>
        <p:spPr/>
        <p:txBody>
          <a:bodyPr/>
          <a:lstStyle/>
          <a:p>
            <a:pPr>
              <a:defRPr/>
            </a:pPr>
            <a:fld id="{3F93E946-55B3-462E-ABDD-CEDBE71602B2}" type="slidenum">
              <a:rPr lang="en-US" smtClean="0"/>
              <a:pPr>
                <a:defRPr/>
              </a:pPr>
              <a:t>21</a:t>
            </a:fld>
            <a:endParaRPr lang="en-US"/>
          </a:p>
        </p:txBody>
      </p:sp>
    </p:spTree>
    <p:extLst>
      <p:ext uri="{BB962C8B-B14F-4D97-AF65-F5344CB8AC3E}">
        <p14:creationId xmlns:p14="http://schemas.microsoft.com/office/powerpoint/2010/main" val="487978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xfrm>
            <a:off x="533400" y="381000"/>
            <a:ext cx="7239000" cy="762000"/>
          </a:xfrm>
        </p:spPr>
        <p:txBody>
          <a:bodyPr wrap="square" numCol="1" compatLnSpc="1">
            <a:prstTxWarp prst="textNoShape">
              <a:avLst/>
            </a:prstTxWarp>
            <a:normAutofit fontScale="90000"/>
          </a:bodyPr>
          <a:lstStyle/>
          <a:p>
            <a:pPr marL="342900" indent="-342900" algn="ctr" eaLnBrk="1" hangingPunct="1">
              <a:defRPr/>
            </a:pPr>
            <a:r>
              <a:rPr lang="en-US" sz="1800" cap="none" dirty="0" smtClean="0">
                <a:ln>
                  <a:noFill/>
                </a:ln>
                <a:solidFill>
                  <a:srgbClr val="000000"/>
                </a:solidFill>
              </a:rPr>
              <a:t/>
            </a:r>
            <a:br>
              <a:rPr lang="en-US" sz="1800" cap="none" dirty="0" smtClean="0">
                <a:ln>
                  <a:noFill/>
                </a:ln>
                <a:solidFill>
                  <a:srgbClr val="000000"/>
                </a:solidFill>
              </a:rPr>
            </a:br>
            <a:r>
              <a:rPr lang="en-US" sz="2700" cap="none" dirty="0" smtClean="0">
                <a:ln>
                  <a:noFill/>
                </a:ln>
                <a:solidFill>
                  <a:srgbClr val="000000"/>
                </a:solidFill>
              </a:rPr>
              <a:t>ሐ. </a:t>
            </a:r>
            <a:r>
              <a:rPr lang="en-US" sz="2400" cap="none" dirty="0" err="1" smtClean="0">
                <a:ln>
                  <a:noFill/>
                </a:ln>
                <a:solidFill>
                  <a:srgbClr val="002060"/>
                </a:solidFill>
              </a:rPr>
              <a:t>ውጤትን</a:t>
            </a:r>
            <a:r>
              <a:rPr lang="en-US" sz="2400" cap="none" dirty="0" smtClean="0">
                <a:ln>
                  <a:noFill/>
                </a:ln>
                <a:solidFill>
                  <a:srgbClr val="002060"/>
                </a:solidFill>
              </a:rPr>
              <a:t> </a:t>
            </a:r>
            <a:r>
              <a:rPr lang="en-US" sz="2400" cap="none" dirty="0" err="1" smtClean="0">
                <a:ln>
                  <a:noFill/>
                </a:ln>
                <a:solidFill>
                  <a:srgbClr val="002060"/>
                </a:solidFill>
              </a:rPr>
              <a:t>ከእውቅናና</a:t>
            </a:r>
            <a:r>
              <a:rPr lang="en-US" sz="2400" cap="none" dirty="0" smtClean="0">
                <a:ln>
                  <a:noFill/>
                </a:ln>
                <a:solidFill>
                  <a:srgbClr val="002060"/>
                </a:solidFill>
              </a:rPr>
              <a:t> </a:t>
            </a:r>
            <a:r>
              <a:rPr lang="en-US" sz="2400" cap="none" dirty="0" err="1" smtClean="0">
                <a:ln>
                  <a:noFill/>
                </a:ln>
                <a:solidFill>
                  <a:srgbClr val="002060"/>
                </a:solidFill>
              </a:rPr>
              <a:t>ሽልማት</a:t>
            </a:r>
            <a:r>
              <a:rPr lang="en-US" sz="2400" cap="none" dirty="0" smtClean="0">
                <a:ln>
                  <a:noFill/>
                </a:ln>
                <a:solidFill>
                  <a:srgbClr val="002060"/>
                </a:solidFill>
              </a:rPr>
              <a:t> </a:t>
            </a:r>
            <a:r>
              <a:rPr lang="en-US" sz="2400" cap="none" dirty="0" err="1" smtClean="0">
                <a:ln>
                  <a:noFill/>
                </a:ln>
                <a:solidFill>
                  <a:srgbClr val="002060"/>
                </a:solidFill>
              </a:rPr>
              <a:t>ጋር</a:t>
            </a:r>
            <a:r>
              <a:rPr lang="en-US" sz="2400" cap="none" dirty="0" smtClean="0">
                <a:ln>
                  <a:noFill/>
                </a:ln>
                <a:solidFill>
                  <a:srgbClr val="002060"/>
                </a:solidFill>
              </a:rPr>
              <a:t> </a:t>
            </a:r>
            <a:r>
              <a:rPr lang="en-US" sz="2400" cap="none" dirty="0" err="1" smtClean="0">
                <a:ln>
                  <a:noFill/>
                </a:ln>
                <a:solidFill>
                  <a:srgbClr val="002060"/>
                </a:solidFill>
              </a:rPr>
              <a:t>ማያያዝ</a:t>
            </a:r>
            <a:r>
              <a:rPr lang="en-US" sz="2400" cap="none" dirty="0" smtClean="0">
                <a:ln>
                  <a:noFill/>
                </a:ln>
                <a:solidFill>
                  <a:srgbClr val="002060"/>
                </a:solidFill>
              </a:rPr>
              <a:t> (Recognition and Reward)</a:t>
            </a:r>
            <a:endParaRPr lang="en-US" sz="2400" b="0" cap="none" dirty="0" smtClean="0">
              <a:ln>
                <a:noFill/>
              </a:ln>
              <a:solidFill>
                <a:srgbClr val="000000"/>
              </a:solidFill>
            </a:endParaRPr>
          </a:p>
        </p:txBody>
      </p:sp>
      <p:sp>
        <p:nvSpPr>
          <p:cNvPr id="3" name="Content Placeholder 2"/>
          <p:cNvSpPr>
            <a:spLocks noGrp="1"/>
          </p:cNvSpPr>
          <p:nvPr>
            <p:ph idx="1"/>
          </p:nvPr>
        </p:nvSpPr>
        <p:spPr>
          <a:xfrm>
            <a:off x="457200" y="1219200"/>
            <a:ext cx="7239000" cy="5237163"/>
          </a:xfrm>
        </p:spPr>
        <p:txBody>
          <a:bodyPr>
            <a:normAutofit/>
          </a:bodyPr>
          <a:lstStyle/>
          <a:p>
            <a:pPr marL="274320" indent="-274320" algn="just" eaLnBrk="1" fontAlgn="auto" hangingPunct="1">
              <a:spcAft>
                <a:spcPts val="0"/>
              </a:spcAft>
              <a:buFont typeface="Wingdings" pitchFamily="2" charset="2"/>
              <a:buChar char="ü"/>
              <a:defRPr/>
            </a:pPr>
            <a:r>
              <a:rPr lang="en-US" dirty="0" err="1" smtClean="0"/>
              <a:t>ማበረታቻን</a:t>
            </a:r>
            <a:r>
              <a:rPr lang="en-US" dirty="0" smtClean="0"/>
              <a:t> /</a:t>
            </a:r>
            <a:r>
              <a:rPr lang="en-US" dirty="0" err="1" smtClean="0"/>
              <a:t>እውቅናና</a:t>
            </a:r>
            <a:r>
              <a:rPr lang="en-US" dirty="0" smtClean="0"/>
              <a:t> </a:t>
            </a:r>
            <a:r>
              <a:rPr lang="en-US" dirty="0" err="1" smtClean="0"/>
              <a:t>ሽልማት</a:t>
            </a:r>
            <a:r>
              <a:rPr lang="en-US" dirty="0" smtClean="0"/>
              <a:t>/ </a:t>
            </a:r>
            <a:r>
              <a:rPr lang="en-US" dirty="0" err="1" smtClean="0"/>
              <a:t>ከውጤት</a:t>
            </a:r>
            <a:r>
              <a:rPr lang="en-US" dirty="0" smtClean="0"/>
              <a:t> </a:t>
            </a:r>
            <a:r>
              <a:rPr lang="en-US" dirty="0" err="1" smtClean="0"/>
              <a:t>ጋር</a:t>
            </a:r>
            <a:r>
              <a:rPr lang="en-US" dirty="0" smtClean="0"/>
              <a:t> </a:t>
            </a:r>
            <a:r>
              <a:rPr lang="en-US" dirty="0" err="1" smtClean="0"/>
              <a:t>ማያያዝ</a:t>
            </a:r>
            <a:r>
              <a:rPr lang="en-US" dirty="0" smtClean="0"/>
              <a:t> </a:t>
            </a:r>
            <a:r>
              <a:rPr lang="en-US" dirty="0" err="1" smtClean="0">
                <a:solidFill>
                  <a:srgbClr val="FF0000"/>
                </a:solidFill>
              </a:rPr>
              <a:t>የተቋሙ</a:t>
            </a:r>
            <a:r>
              <a:rPr lang="en-US" dirty="0" smtClean="0">
                <a:solidFill>
                  <a:srgbClr val="FF0000"/>
                </a:solidFill>
              </a:rPr>
              <a:t> </a:t>
            </a:r>
            <a:r>
              <a:rPr lang="en-US" dirty="0" err="1" smtClean="0">
                <a:solidFill>
                  <a:srgbClr val="FF0000"/>
                </a:solidFill>
              </a:rPr>
              <a:t>ስትራቴጂ</a:t>
            </a:r>
            <a:r>
              <a:rPr lang="en-US" dirty="0" smtClean="0">
                <a:solidFill>
                  <a:srgbClr val="FF0000"/>
                </a:solidFill>
              </a:rPr>
              <a:t> </a:t>
            </a:r>
            <a:r>
              <a:rPr lang="en-US" dirty="0" err="1" smtClean="0">
                <a:solidFill>
                  <a:srgbClr val="FF0000"/>
                </a:solidFill>
              </a:rPr>
              <a:t>በሠራተኞች</a:t>
            </a:r>
            <a:r>
              <a:rPr lang="en-US" dirty="0" smtClean="0">
                <a:solidFill>
                  <a:srgbClr val="FF0000"/>
                </a:solidFill>
              </a:rPr>
              <a:t> </a:t>
            </a:r>
            <a:r>
              <a:rPr lang="en-US" dirty="0" err="1" smtClean="0">
                <a:solidFill>
                  <a:srgbClr val="FF0000"/>
                </a:solidFill>
              </a:rPr>
              <a:t>ዘንድ</a:t>
            </a:r>
            <a:r>
              <a:rPr lang="en-US" dirty="0" smtClean="0">
                <a:solidFill>
                  <a:srgbClr val="FF0000"/>
                </a:solidFill>
              </a:rPr>
              <a:t> </a:t>
            </a:r>
            <a:r>
              <a:rPr lang="en-US" dirty="0" err="1" smtClean="0">
                <a:solidFill>
                  <a:srgbClr val="FF0000"/>
                </a:solidFill>
              </a:rPr>
              <a:t>ትኩረት</a:t>
            </a:r>
            <a:r>
              <a:rPr lang="en-US" dirty="0" smtClean="0">
                <a:solidFill>
                  <a:srgbClr val="FF0000"/>
                </a:solidFill>
              </a:rPr>
              <a:t> </a:t>
            </a:r>
            <a:r>
              <a:rPr lang="en-US" dirty="0" err="1" smtClean="0">
                <a:solidFill>
                  <a:srgbClr val="FF0000"/>
                </a:solidFill>
              </a:rPr>
              <a:t>እንዲያገኝና</a:t>
            </a:r>
            <a:r>
              <a:rPr lang="en-US" dirty="0" smtClean="0">
                <a:solidFill>
                  <a:srgbClr val="FF0000"/>
                </a:solidFill>
              </a:rPr>
              <a:t> </a:t>
            </a:r>
            <a:r>
              <a:rPr lang="en-US" dirty="0" err="1" smtClean="0"/>
              <a:t>ተግባራዊ</a:t>
            </a:r>
            <a:r>
              <a:rPr lang="en-US" dirty="0" smtClean="0"/>
              <a:t> </a:t>
            </a:r>
            <a:r>
              <a:rPr lang="en-US" dirty="0" err="1" smtClean="0"/>
              <a:t>እንዲሆን</a:t>
            </a:r>
            <a:r>
              <a:rPr lang="en-US" dirty="0" smtClean="0"/>
              <a:t> </a:t>
            </a:r>
            <a:r>
              <a:rPr lang="en-US" dirty="0" err="1" smtClean="0"/>
              <a:t>ያስችላል</a:t>
            </a:r>
            <a:r>
              <a:rPr lang="en-US" dirty="0" smtClean="0"/>
              <a:t>፡፡ </a:t>
            </a:r>
          </a:p>
          <a:p>
            <a:pPr marL="274320" indent="-274320" algn="just" eaLnBrk="1" fontAlgn="auto" hangingPunct="1">
              <a:spcAft>
                <a:spcPts val="0"/>
              </a:spcAft>
              <a:buFont typeface="Wingdings" pitchFamily="2" charset="2"/>
              <a:buChar char="ü"/>
              <a:defRPr/>
            </a:pPr>
            <a:r>
              <a:rPr lang="en-US" dirty="0" err="1" smtClean="0"/>
              <a:t>የሚዛናዊ</a:t>
            </a:r>
            <a:r>
              <a:rPr lang="en-US" dirty="0" smtClean="0"/>
              <a:t> </a:t>
            </a:r>
            <a:r>
              <a:rPr lang="en-US" dirty="0" err="1" smtClean="0"/>
              <a:t>ስራ</a:t>
            </a:r>
            <a:r>
              <a:rPr lang="en-US" dirty="0" smtClean="0"/>
              <a:t> </a:t>
            </a:r>
            <a:r>
              <a:rPr lang="en-US" dirty="0" err="1" smtClean="0"/>
              <a:t>አመራር</a:t>
            </a:r>
            <a:r>
              <a:rPr lang="en-US" dirty="0" smtClean="0"/>
              <a:t> </a:t>
            </a:r>
            <a:r>
              <a:rPr lang="en-US" dirty="0" err="1" smtClean="0"/>
              <a:t>ስርዓት</a:t>
            </a:r>
            <a:r>
              <a:rPr lang="en-US" dirty="0" smtClean="0"/>
              <a:t> </a:t>
            </a:r>
            <a:r>
              <a:rPr lang="en-US" dirty="0" err="1" smtClean="0"/>
              <a:t>የአሠራር</a:t>
            </a:r>
            <a:r>
              <a:rPr lang="en-US" dirty="0" smtClean="0"/>
              <a:t> </a:t>
            </a:r>
            <a:r>
              <a:rPr lang="en-US" dirty="0" err="1" smtClean="0"/>
              <a:t>ባህልን</a:t>
            </a:r>
            <a:r>
              <a:rPr lang="en-US" dirty="0" smtClean="0"/>
              <a:t> </a:t>
            </a:r>
            <a:r>
              <a:rPr lang="en-US" dirty="0" err="1" smtClean="0"/>
              <a:t>የመቀየር</a:t>
            </a:r>
            <a:r>
              <a:rPr lang="en-US" dirty="0" smtClean="0"/>
              <a:t> </a:t>
            </a:r>
            <a:r>
              <a:rPr lang="en-US" dirty="0" err="1" smtClean="0"/>
              <a:t>ዓላማ</a:t>
            </a:r>
            <a:r>
              <a:rPr lang="en-US" dirty="0" smtClean="0"/>
              <a:t> </a:t>
            </a:r>
            <a:r>
              <a:rPr lang="en-US" dirty="0" err="1" smtClean="0"/>
              <a:t>ያለው</a:t>
            </a:r>
            <a:r>
              <a:rPr lang="en-US" dirty="0" smtClean="0"/>
              <a:t> </a:t>
            </a:r>
            <a:r>
              <a:rPr lang="en-US" dirty="0" err="1" smtClean="0"/>
              <a:t>እንደመሆኑ</a:t>
            </a:r>
            <a:r>
              <a:rPr lang="en-US" dirty="0" smtClean="0"/>
              <a:t> </a:t>
            </a:r>
            <a:r>
              <a:rPr lang="en-US" dirty="0" err="1" smtClean="0"/>
              <a:t>መጠን</a:t>
            </a:r>
            <a:r>
              <a:rPr lang="en-US" dirty="0" smtClean="0"/>
              <a:t> </a:t>
            </a:r>
            <a:r>
              <a:rPr lang="en-US" dirty="0" err="1" smtClean="0">
                <a:solidFill>
                  <a:srgbClr val="7030A0"/>
                </a:solidFill>
              </a:rPr>
              <a:t>ማበረታቻዎቹ</a:t>
            </a:r>
            <a:r>
              <a:rPr lang="en-US" dirty="0" smtClean="0">
                <a:solidFill>
                  <a:srgbClr val="7030A0"/>
                </a:solidFill>
              </a:rPr>
              <a:t> </a:t>
            </a:r>
            <a:r>
              <a:rPr lang="en-US" dirty="0" err="1" smtClean="0">
                <a:solidFill>
                  <a:srgbClr val="7030A0"/>
                </a:solidFill>
              </a:rPr>
              <a:t>ከግቦች</a:t>
            </a:r>
            <a:r>
              <a:rPr lang="en-US" dirty="0" smtClean="0">
                <a:solidFill>
                  <a:srgbClr val="7030A0"/>
                </a:solidFill>
              </a:rPr>
              <a:t> </a:t>
            </a:r>
            <a:r>
              <a:rPr lang="en-US" dirty="0" err="1" smtClean="0">
                <a:solidFill>
                  <a:srgbClr val="7030A0"/>
                </a:solidFill>
              </a:rPr>
              <a:t>መሳካት</a:t>
            </a:r>
            <a:r>
              <a:rPr lang="en-US" dirty="0" smtClean="0">
                <a:solidFill>
                  <a:srgbClr val="7030A0"/>
                </a:solidFill>
              </a:rPr>
              <a:t> </a:t>
            </a:r>
            <a:r>
              <a:rPr lang="en-US" dirty="0" err="1" smtClean="0">
                <a:solidFill>
                  <a:srgbClr val="7030A0"/>
                </a:solidFill>
              </a:rPr>
              <a:t>ጋር</a:t>
            </a:r>
            <a:r>
              <a:rPr lang="en-US" dirty="0" smtClean="0">
                <a:solidFill>
                  <a:srgbClr val="7030A0"/>
                </a:solidFill>
              </a:rPr>
              <a:t> </a:t>
            </a:r>
            <a:r>
              <a:rPr lang="en-US" dirty="0" err="1" smtClean="0">
                <a:solidFill>
                  <a:srgbClr val="7030A0"/>
                </a:solidFill>
              </a:rPr>
              <a:t>መያያዝ</a:t>
            </a:r>
            <a:r>
              <a:rPr lang="en-US" dirty="0" smtClean="0">
                <a:solidFill>
                  <a:srgbClr val="7030A0"/>
                </a:solidFill>
              </a:rPr>
              <a:t> </a:t>
            </a:r>
            <a:r>
              <a:rPr lang="en-US" dirty="0" err="1" smtClean="0">
                <a:solidFill>
                  <a:srgbClr val="7030A0"/>
                </a:solidFill>
              </a:rPr>
              <a:t>ይኖርባቸዋል</a:t>
            </a:r>
            <a:r>
              <a:rPr lang="en-US" dirty="0" smtClean="0">
                <a:solidFill>
                  <a:srgbClr val="7030A0"/>
                </a:solidFill>
              </a:rPr>
              <a:t>፡፡</a:t>
            </a:r>
            <a:r>
              <a:rPr lang="en-US" dirty="0" smtClean="0"/>
              <a:t> </a:t>
            </a:r>
            <a:r>
              <a:rPr lang="en-US" dirty="0" err="1" smtClean="0"/>
              <a:t>የማበረታቻ</a:t>
            </a:r>
            <a:r>
              <a:rPr lang="en-US" dirty="0" smtClean="0"/>
              <a:t> </a:t>
            </a:r>
            <a:r>
              <a:rPr lang="en-US" dirty="0" err="1" smtClean="0"/>
              <a:t>ስርዓት</a:t>
            </a:r>
            <a:r>
              <a:rPr lang="en-US" dirty="0" smtClean="0"/>
              <a:t> </a:t>
            </a:r>
            <a:r>
              <a:rPr lang="en-US" dirty="0" err="1" smtClean="0"/>
              <a:t>ሲዘረጋ</a:t>
            </a:r>
            <a:r>
              <a:rPr lang="en-US" dirty="0" smtClean="0"/>
              <a:t> </a:t>
            </a:r>
            <a:r>
              <a:rPr lang="en-US" dirty="0" err="1" smtClean="0">
                <a:solidFill>
                  <a:srgbClr val="FF0000"/>
                </a:solidFill>
              </a:rPr>
              <a:t>በቢሮ</a:t>
            </a:r>
            <a:r>
              <a:rPr lang="en-US" dirty="0" smtClean="0">
                <a:solidFill>
                  <a:srgbClr val="FF0000"/>
                </a:solidFill>
              </a:rPr>
              <a:t>፣ </a:t>
            </a:r>
            <a:r>
              <a:rPr lang="en-US" dirty="0" err="1" smtClean="0">
                <a:solidFill>
                  <a:srgbClr val="FF0000"/>
                </a:solidFill>
              </a:rPr>
              <a:t>በተቋም</a:t>
            </a:r>
            <a:r>
              <a:rPr lang="en-US" dirty="0" smtClean="0">
                <a:solidFill>
                  <a:srgbClr val="FF0000"/>
                </a:solidFill>
              </a:rPr>
              <a:t>፣ </a:t>
            </a:r>
            <a:r>
              <a:rPr lang="en-US" dirty="0" err="1" smtClean="0">
                <a:solidFill>
                  <a:srgbClr val="FF0000"/>
                </a:solidFill>
              </a:rPr>
              <a:t>በስራ</a:t>
            </a:r>
            <a:r>
              <a:rPr lang="en-US" dirty="0" smtClean="0">
                <a:solidFill>
                  <a:srgbClr val="FF0000"/>
                </a:solidFill>
              </a:rPr>
              <a:t> </a:t>
            </a:r>
            <a:r>
              <a:rPr lang="en-US" dirty="0" err="1" smtClean="0">
                <a:solidFill>
                  <a:srgbClr val="FF0000"/>
                </a:solidFill>
              </a:rPr>
              <a:t>ሂደትና</a:t>
            </a:r>
            <a:r>
              <a:rPr lang="en-US" dirty="0" smtClean="0">
                <a:solidFill>
                  <a:srgbClr val="FF0000"/>
                </a:solidFill>
              </a:rPr>
              <a:t> </a:t>
            </a:r>
            <a:r>
              <a:rPr lang="en-US" dirty="0" err="1" smtClean="0">
                <a:solidFill>
                  <a:srgbClr val="FF0000"/>
                </a:solidFill>
              </a:rPr>
              <a:t>ግለሰብ</a:t>
            </a:r>
            <a:r>
              <a:rPr lang="en-US" dirty="0" smtClean="0">
                <a:solidFill>
                  <a:srgbClr val="FF0000"/>
                </a:solidFill>
              </a:rPr>
              <a:t> </a:t>
            </a:r>
            <a:r>
              <a:rPr lang="en-US" dirty="0" err="1" smtClean="0">
                <a:solidFill>
                  <a:srgbClr val="FF0000"/>
                </a:solidFill>
              </a:rPr>
              <a:t>ፈፃሚ</a:t>
            </a:r>
            <a:r>
              <a:rPr lang="en-US" dirty="0" smtClean="0">
                <a:solidFill>
                  <a:srgbClr val="FF0000"/>
                </a:solidFill>
              </a:rPr>
              <a:t> </a:t>
            </a:r>
            <a:r>
              <a:rPr lang="en-US" dirty="0" err="1" smtClean="0">
                <a:solidFill>
                  <a:srgbClr val="FF0000"/>
                </a:solidFill>
              </a:rPr>
              <a:t>ደረጃ</a:t>
            </a:r>
            <a:r>
              <a:rPr lang="en-US" dirty="0" smtClean="0">
                <a:solidFill>
                  <a:srgbClr val="FF0000"/>
                </a:solidFill>
              </a:rPr>
              <a:t> </a:t>
            </a:r>
            <a:r>
              <a:rPr lang="en-US" dirty="0" err="1" smtClean="0">
                <a:solidFill>
                  <a:srgbClr val="FF0000"/>
                </a:solidFill>
              </a:rPr>
              <a:t>ሥርዓቱ</a:t>
            </a:r>
            <a:r>
              <a:rPr lang="en-US" dirty="0" smtClean="0">
                <a:solidFill>
                  <a:srgbClr val="FF0000"/>
                </a:solidFill>
              </a:rPr>
              <a:t> </a:t>
            </a:r>
            <a:r>
              <a:rPr lang="en-US" dirty="0" err="1" smtClean="0">
                <a:solidFill>
                  <a:srgbClr val="FF0000"/>
                </a:solidFill>
              </a:rPr>
              <a:t>በትክክል</a:t>
            </a:r>
            <a:r>
              <a:rPr lang="en-US" dirty="0" smtClean="0">
                <a:solidFill>
                  <a:srgbClr val="FF0000"/>
                </a:solidFill>
              </a:rPr>
              <a:t> </a:t>
            </a:r>
            <a:r>
              <a:rPr lang="en-US" dirty="0" err="1" smtClean="0">
                <a:solidFill>
                  <a:srgbClr val="FF0000"/>
                </a:solidFill>
              </a:rPr>
              <a:t>መዘርጋቱን</a:t>
            </a:r>
            <a:r>
              <a:rPr lang="en-US" dirty="0" smtClean="0">
                <a:solidFill>
                  <a:srgbClr val="FF0000"/>
                </a:solidFill>
              </a:rPr>
              <a:t> </a:t>
            </a:r>
            <a:r>
              <a:rPr lang="en-US" dirty="0" err="1" smtClean="0">
                <a:solidFill>
                  <a:srgbClr val="FF0000"/>
                </a:solidFill>
              </a:rPr>
              <a:t>ማረጋገጥና</a:t>
            </a:r>
            <a:r>
              <a:rPr lang="en-US" dirty="0" smtClean="0">
                <a:solidFill>
                  <a:srgbClr val="FF0000"/>
                </a:solidFill>
              </a:rPr>
              <a:t> </a:t>
            </a:r>
            <a:r>
              <a:rPr lang="en-US" dirty="0" err="1" smtClean="0">
                <a:solidFill>
                  <a:srgbClr val="FF0000"/>
                </a:solidFill>
              </a:rPr>
              <a:t>ፍትሃዊነቱን</a:t>
            </a:r>
            <a:r>
              <a:rPr lang="en-US" dirty="0" smtClean="0"/>
              <a:t> </a:t>
            </a:r>
            <a:r>
              <a:rPr lang="en-US" dirty="0" err="1" smtClean="0"/>
              <a:t>ማየት</a:t>
            </a:r>
            <a:r>
              <a:rPr lang="en-US" dirty="0" smtClean="0"/>
              <a:t> </a:t>
            </a:r>
            <a:r>
              <a:rPr lang="en-US" dirty="0" err="1" smtClean="0"/>
              <a:t>ይጠይቃል</a:t>
            </a:r>
            <a:r>
              <a:rPr lang="en-US" dirty="0" smtClean="0"/>
              <a:t>፡፡</a:t>
            </a:r>
          </a:p>
          <a:p>
            <a:pPr marL="274320" indent="-274320" algn="just" eaLnBrk="1" fontAlgn="auto" hangingPunct="1">
              <a:spcAft>
                <a:spcPts val="0"/>
              </a:spcAft>
              <a:buFont typeface="Wingdings" pitchFamily="2" charset="2"/>
              <a:buChar char="ü"/>
              <a:defRPr/>
            </a:pPr>
            <a:r>
              <a:rPr lang="en-US" dirty="0" err="1" smtClean="0"/>
              <a:t>ለዚህም</a:t>
            </a:r>
            <a:r>
              <a:rPr lang="en-US" dirty="0" smtClean="0"/>
              <a:t> </a:t>
            </a:r>
            <a:r>
              <a:rPr lang="en-US" dirty="0" err="1" smtClean="0">
                <a:solidFill>
                  <a:srgbClr val="FF0000"/>
                </a:solidFill>
              </a:rPr>
              <a:t>የዙሪያ</a:t>
            </a:r>
            <a:r>
              <a:rPr lang="en-US" dirty="0" smtClean="0">
                <a:solidFill>
                  <a:srgbClr val="FF0000"/>
                </a:solidFill>
              </a:rPr>
              <a:t> </a:t>
            </a:r>
            <a:r>
              <a:rPr lang="en-US" dirty="0" err="1" smtClean="0">
                <a:solidFill>
                  <a:srgbClr val="FF0000"/>
                </a:solidFill>
              </a:rPr>
              <a:t>መለስ</a:t>
            </a:r>
            <a:r>
              <a:rPr lang="en-US" dirty="0" smtClean="0"/>
              <a:t> </a:t>
            </a:r>
            <a:r>
              <a:rPr lang="en-US" dirty="0" err="1" smtClean="0"/>
              <a:t>ምዘናንና</a:t>
            </a:r>
            <a:r>
              <a:rPr lang="en-US" dirty="0" smtClean="0"/>
              <a:t> </a:t>
            </a:r>
            <a:r>
              <a:rPr lang="en-US" dirty="0" err="1" smtClean="0"/>
              <a:t>የሚዛናዊ</a:t>
            </a:r>
            <a:r>
              <a:rPr lang="en-US" dirty="0" smtClean="0"/>
              <a:t> </a:t>
            </a:r>
            <a:r>
              <a:rPr lang="en-US" dirty="0" err="1" smtClean="0"/>
              <a:t>ስራ</a:t>
            </a:r>
            <a:r>
              <a:rPr lang="en-US" dirty="0" smtClean="0"/>
              <a:t> </a:t>
            </a:r>
            <a:r>
              <a:rPr lang="en-US" dirty="0" err="1" smtClean="0"/>
              <a:t>አመራርና</a:t>
            </a:r>
            <a:r>
              <a:rPr lang="en-US" dirty="0" smtClean="0"/>
              <a:t> </a:t>
            </a:r>
            <a:r>
              <a:rPr lang="en-US" dirty="0" err="1" smtClean="0"/>
              <a:t>ምዘና</a:t>
            </a:r>
            <a:r>
              <a:rPr lang="en-US" dirty="0" smtClean="0"/>
              <a:t> </a:t>
            </a:r>
            <a:r>
              <a:rPr lang="en-US" dirty="0" err="1" smtClean="0"/>
              <a:t>ሥርዓትን</a:t>
            </a:r>
            <a:r>
              <a:rPr lang="en-US" dirty="0" smtClean="0"/>
              <a:t> </a:t>
            </a:r>
            <a:r>
              <a:rPr lang="en-US" dirty="0" err="1" smtClean="0"/>
              <a:t>በጥምረት</a:t>
            </a:r>
            <a:r>
              <a:rPr lang="en-US" dirty="0" smtClean="0"/>
              <a:t> </a:t>
            </a:r>
            <a:r>
              <a:rPr lang="en-US" dirty="0" err="1" smtClean="0"/>
              <a:t>በመተግበር</a:t>
            </a:r>
            <a:r>
              <a:rPr lang="en-US" dirty="0" smtClean="0"/>
              <a:t> </a:t>
            </a:r>
            <a:r>
              <a:rPr lang="en-US" dirty="0" err="1" smtClean="0"/>
              <a:t>ሠራተኞች</a:t>
            </a:r>
            <a:r>
              <a:rPr lang="en-US" dirty="0" smtClean="0"/>
              <a:t> </a:t>
            </a:r>
            <a:r>
              <a:rPr lang="en-US" dirty="0" err="1" smtClean="0"/>
              <a:t>ከሚሰጣቸው</a:t>
            </a:r>
            <a:r>
              <a:rPr lang="en-US" dirty="0" smtClean="0"/>
              <a:t> </a:t>
            </a:r>
            <a:r>
              <a:rPr lang="en-US" dirty="0" err="1" smtClean="0"/>
              <a:t>ግብረ</a:t>
            </a:r>
            <a:r>
              <a:rPr lang="en-US" dirty="0" smtClean="0"/>
              <a:t> </a:t>
            </a:r>
            <a:r>
              <a:rPr lang="en-US" dirty="0" err="1" smtClean="0"/>
              <a:t>መልስ</a:t>
            </a:r>
            <a:r>
              <a:rPr lang="en-US" dirty="0" smtClean="0"/>
              <a:t> </a:t>
            </a:r>
            <a:r>
              <a:rPr lang="en-US" dirty="0" err="1" smtClean="0"/>
              <a:t>በመነሳት</a:t>
            </a:r>
            <a:r>
              <a:rPr lang="en-US" dirty="0" smtClean="0"/>
              <a:t> </a:t>
            </a:r>
            <a:r>
              <a:rPr lang="en-US" dirty="0" err="1" smtClean="0"/>
              <a:t>ራሳቸውን</a:t>
            </a:r>
            <a:r>
              <a:rPr lang="en-US" dirty="0" smtClean="0"/>
              <a:t>፣ </a:t>
            </a:r>
            <a:r>
              <a:rPr lang="en-US" dirty="0" err="1" smtClean="0"/>
              <a:t>የሥራ</a:t>
            </a:r>
            <a:r>
              <a:rPr lang="en-US" dirty="0" smtClean="0"/>
              <a:t> </a:t>
            </a:r>
            <a:r>
              <a:rPr lang="en-US" dirty="0" err="1" smtClean="0"/>
              <a:t>ባልደረቦቻቸውንና</a:t>
            </a:r>
            <a:r>
              <a:rPr lang="en-US" dirty="0" smtClean="0"/>
              <a:t> </a:t>
            </a:r>
            <a:r>
              <a:rPr lang="en-US" dirty="0" err="1" smtClean="0"/>
              <a:t>ተቋማቸውን</a:t>
            </a:r>
            <a:r>
              <a:rPr lang="en-US" dirty="0" smtClean="0"/>
              <a:t> </a:t>
            </a:r>
            <a:r>
              <a:rPr lang="en-US" dirty="0" err="1" smtClean="0"/>
              <a:t>እንዲያውቁና</a:t>
            </a:r>
            <a:r>
              <a:rPr lang="en-US" dirty="0" smtClean="0"/>
              <a:t> </a:t>
            </a:r>
            <a:r>
              <a:rPr lang="en-US" dirty="0" err="1" smtClean="0"/>
              <a:t>እንዲረዱ</a:t>
            </a:r>
            <a:r>
              <a:rPr lang="en-US" dirty="0" smtClean="0"/>
              <a:t> </a:t>
            </a:r>
            <a:r>
              <a:rPr lang="en-US" dirty="0" err="1" smtClean="0"/>
              <a:t>ብሎም</a:t>
            </a:r>
            <a:r>
              <a:rPr lang="en-US" dirty="0" smtClean="0"/>
              <a:t> </a:t>
            </a:r>
            <a:r>
              <a:rPr lang="en-US" dirty="0" err="1" smtClean="0"/>
              <a:t>የባህሪ</a:t>
            </a:r>
            <a:r>
              <a:rPr lang="en-US" dirty="0" smtClean="0"/>
              <a:t> </a:t>
            </a:r>
            <a:r>
              <a:rPr lang="en-US" dirty="0" err="1" smtClean="0"/>
              <a:t>ለውጥን</a:t>
            </a:r>
            <a:r>
              <a:rPr lang="en-US" dirty="0" smtClean="0"/>
              <a:t> </a:t>
            </a:r>
            <a:r>
              <a:rPr lang="en-US" dirty="0" err="1" smtClean="0"/>
              <a:t>እንዲያመጡ</a:t>
            </a:r>
            <a:r>
              <a:rPr lang="en-US" dirty="0" smtClean="0"/>
              <a:t> </a:t>
            </a:r>
            <a:r>
              <a:rPr lang="en-US" dirty="0" err="1" smtClean="0"/>
              <a:t>ማገዝ</a:t>
            </a:r>
            <a:r>
              <a:rPr lang="en-US" dirty="0" smtClean="0"/>
              <a:t> </a:t>
            </a:r>
            <a:r>
              <a:rPr lang="en-US" dirty="0" err="1" smtClean="0"/>
              <a:t>ይገባል</a:t>
            </a:r>
            <a:r>
              <a:rPr lang="en-US" dirty="0" smtClean="0"/>
              <a:t>፡፡</a:t>
            </a:r>
          </a:p>
        </p:txBody>
      </p:sp>
      <p:sp>
        <p:nvSpPr>
          <p:cNvPr id="4" name="Slide Number Placeholder 3"/>
          <p:cNvSpPr>
            <a:spLocks noGrp="1"/>
          </p:cNvSpPr>
          <p:nvPr>
            <p:ph type="sldNum" sz="quarter" idx="12"/>
          </p:nvPr>
        </p:nvSpPr>
        <p:spPr/>
        <p:txBody>
          <a:bodyPr/>
          <a:lstStyle/>
          <a:p>
            <a:pPr>
              <a:defRPr/>
            </a:pPr>
            <a:fld id="{0E952C28-6365-4E6A-A24A-84BEF9B9367A}" type="slidenum">
              <a:rPr lang="en-US" smtClean="0"/>
              <a:pPr>
                <a:defRPr/>
              </a:pPr>
              <a:t>22</a:t>
            </a:fld>
            <a:endParaRPr lang="en-US"/>
          </a:p>
        </p:txBody>
      </p:sp>
    </p:spTree>
    <p:extLst>
      <p:ext uri="{BB962C8B-B14F-4D97-AF65-F5344CB8AC3E}">
        <p14:creationId xmlns:p14="http://schemas.microsoft.com/office/powerpoint/2010/main" val="1208617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800" cap="small" dirty="0" smtClean="0"/>
              <a:t> </a:t>
            </a:r>
            <a:r>
              <a:rPr lang="en-US" sz="2200" cap="small" dirty="0" err="1" smtClean="0">
                <a:solidFill>
                  <a:srgbClr val="002060"/>
                </a:solidFill>
              </a:rPr>
              <a:t>ክፍል</a:t>
            </a:r>
            <a:r>
              <a:rPr lang="en-US" sz="2200" cap="small" dirty="0" smtClean="0">
                <a:solidFill>
                  <a:srgbClr val="002060"/>
                </a:solidFill>
              </a:rPr>
              <a:t> </a:t>
            </a:r>
            <a:r>
              <a:rPr lang="en-US" sz="2200" cap="small" dirty="0" err="1" smtClean="0">
                <a:solidFill>
                  <a:srgbClr val="002060"/>
                </a:solidFill>
              </a:rPr>
              <a:t>አራት</a:t>
            </a:r>
            <a:r>
              <a:rPr lang="en-US" sz="2200" cap="small" dirty="0" smtClean="0">
                <a:solidFill>
                  <a:srgbClr val="002060"/>
                </a:solidFill>
              </a:rPr>
              <a:t/>
            </a:r>
            <a:br>
              <a:rPr lang="en-US" sz="2200" cap="small" dirty="0" smtClean="0">
                <a:solidFill>
                  <a:srgbClr val="002060"/>
                </a:solidFill>
              </a:rPr>
            </a:br>
            <a:r>
              <a:rPr lang="en-US" sz="2700" dirty="0" err="1" smtClean="0">
                <a:solidFill>
                  <a:srgbClr val="002060"/>
                </a:solidFill>
              </a:rPr>
              <a:t>የሚዛናዊ</a:t>
            </a:r>
            <a:r>
              <a:rPr lang="en-US" sz="2700" dirty="0" smtClean="0">
                <a:solidFill>
                  <a:srgbClr val="002060"/>
                </a:solidFill>
              </a:rPr>
              <a:t> </a:t>
            </a:r>
            <a:r>
              <a:rPr lang="en-US" sz="2700" dirty="0" err="1" smtClean="0">
                <a:solidFill>
                  <a:srgbClr val="002060"/>
                </a:solidFill>
              </a:rPr>
              <a:t>ስራ</a:t>
            </a:r>
            <a:r>
              <a:rPr lang="en-US" sz="2700" dirty="0" smtClean="0">
                <a:solidFill>
                  <a:srgbClr val="002060"/>
                </a:solidFill>
              </a:rPr>
              <a:t> </a:t>
            </a:r>
            <a:r>
              <a:rPr lang="en-US" sz="2700" dirty="0" err="1" smtClean="0">
                <a:solidFill>
                  <a:srgbClr val="002060"/>
                </a:solidFill>
              </a:rPr>
              <a:t>አመራርና</a:t>
            </a:r>
            <a:r>
              <a:rPr lang="en-US" sz="2700" dirty="0" smtClean="0">
                <a:solidFill>
                  <a:srgbClr val="002060"/>
                </a:solidFill>
              </a:rPr>
              <a:t> </a:t>
            </a:r>
            <a:r>
              <a:rPr lang="en-US" sz="2700" dirty="0" err="1" smtClean="0">
                <a:solidFill>
                  <a:srgbClr val="002060"/>
                </a:solidFill>
              </a:rPr>
              <a:t>ምዘና</a:t>
            </a:r>
            <a:r>
              <a:rPr lang="en-US" sz="2700" dirty="0" smtClean="0">
                <a:solidFill>
                  <a:srgbClr val="002060"/>
                </a:solidFill>
              </a:rPr>
              <a:t> </a:t>
            </a:r>
            <a:r>
              <a:rPr lang="en-US" sz="2700" dirty="0" err="1" smtClean="0">
                <a:solidFill>
                  <a:srgbClr val="002060"/>
                </a:solidFill>
              </a:rPr>
              <a:t>ሥርዓት</a:t>
            </a:r>
            <a:r>
              <a:rPr lang="en-US" sz="2700" dirty="0" smtClean="0">
                <a:solidFill>
                  <a:srgbClr val="002060"/>
                </a:solidFill>
              </a:rPr>
              <a:t> </a:t>
            </a:r>
            <a:r>
              <a:rPr lang="en-US" sz="2700" dirty="0" err="1" smtClean="0">
                <a:solidFill>
                  <a:srgbClr val="002060"/>
                </a:solidFill>
              </a:rPr>
              <a:t>የትግበራ</a:t>
            </a:r>
            <a:r>
              <a:rPr lang="en-US" sz="2700" dirty="0" smtClean="0">
                <a:solidFill>
                  <a:srgbClr val="002060"/>
                </a:solidFill>
              </a:rPr>
              <a:t> </a:t>
            </a:r>
            <a:r>
              <a:rPr lang="en-US" sz="2700" dirty="0" err="1" smtClean="0">
                <a:solidFill>
                  <a:srgbClr val="002060"/>
                </a:solidFill>
              </a:rPr>
              <a:t>ደረጃዎች</a:t>
            </a:r>
            <a:r>
              <a:rPr lang="en-US" sz="2700" dirty="0" smtClean="0">
                <a:solidFill>
                  <a:srgbClr val="002060"/>
                </a:solidFill>
              </a:rPr>
              <a:t> /Steps/ </a:t>
            </a:r>
            <a:r>
              <a:rPr lang="en-US" sz="2700" dirty="0" err="1" smtClean="0">
                <a:solidFill>
                  <a:srgbClr val="002060"/>
                </a:solidFill>
              </a:rPr>
              <a:t>እና</a:t>
            </a:r>
            <a:r>
              <a:rPr lang="en-US" sz="2700" dirty="0" smtClean="0">
                <a:solidFill>
                  <a:srgbClr val="002060"/>
                </a:solidFill>
              </a:rPr>
              <a:t> </a:t>
            </a:r>
            <a:r>
              <a:rPr lang="en-US" sz="2700" dirty="0" err="1" smtClean="0">
                <a:solidFill>
                  <a:srgbClr val="002060"/>
                </a:solidFill>
              </a:rPr>
              <a:t>የአተገባበር</a:t>
            </a:r>
            <a:r>
              <a:rPr lang="en-US" sz="2700" dirty="0" smtClean="0">
                <a:solidFill>
                  <a:srgbClr val="002060"/>
                </a:solidFill>
              </a:rPr>
              <a:t> </a:t>
            </a:r>
            <a:r>
              <a:rPr lang="en-US" sz="2700" dirty="0" err="1" smtClean="0">
                <a:solidFill>
                  <a:srgbClr val="002060"/>
                </a:solidFill>
              </a:rPr>
              <a:t>ሞዴል</a:t>
            </a:r>
            <a:r>
              <a:rPr lang="en-US" sz="2700" dirty="0" smtClean="0">
                <a:solidFill>
                  <a:srgbClr val="002060"/>
                </a:solidFill>
              </a:rPr>
              <a:t> /Template/</a:t>
            </a:r>
            <a:endParaRPr lang="en-US" dirty="0">
              <a:solidFill>
                <a:srgbClr val="002060"/>
              </a:solidFill>
            </a:endParaRPr>
          </a:p>
        </p:txBody>
      </p:sp>
      <p:sp>
        <p:nvSpPr>
          <p:cNvPr id="28675" name="Content Placeholder 2"/>
          <p:cNvSpPr>
            <a:spLocks noGrp="1"/>
          </p:cNvSpPr>
          <p:nvPr>
            <p:ph idx="1"/>
          </p:nvPr>
        </p:nvSpPr>
        <p:spPr>
          <a:xfrm>
            <a:off x="152400" y="1752600"/>
            <a:ext cx="8763000" cy="4724400"/>
          </a:xfrm>
        </p:spPr>
        <p:txBody>
          <a:bodyPr>
            <a:normAutofit/>
          </a:bodyPr>
          <a:lstStyle/>
          <a:p>
            <a:pPr algn="just" eaLnBrk="1" hangingPunct="1">
              <a:buFont typeface="Wingdings" pitchFamily="2" charset="2"/>
              <a:buChar char="ü"/>
            </a:pPr>
            <a:r>
              <a:rPr lang="en-US" altLang="en-US" sz="2800" dirty="0" err="1" smtClean="0"/>
              <a:t>በባላንስድ</a:t>
            </a:r>
            <a:r>
              <a:rPr lang="en-US" altLang="en-US" sz="2800" dirty="0" smtClean="0"/>
              <a:t> </a:t>
            </a:r>
            <a:r>
              <a:rPr lang="en-US" altLang="en-US" sz="2800" dirty="0" err="1" smtClean="0"/>
              <a:t>ስኮር</a:t>
            </a:r>
            <a:r>
              <a:rPr lang="en-US" altLang="en-US" sz="2800" dirty="0" smtClean="0"/>
              <a:t> </a:t>
            </a:r>
            <a:r>
              <a:rPr lang="en-US" altLang="en-US" sz="2800" dirty="0" err="1" smtClean="0"/>
              <a:t>ካርድ</a:t>
            </a:r>
            <a:r>
              <a:rPr lang="en-US" altLang="en-US" sz="2800" dirty="0" smtClean="0"/>
              <a:t> </a:t>
            </a:r>
            <a:r>
              <a:rPr lang="en-US" altLang="en-US" sz="2800" dirty="0" err="1" smtClean="0"/>
              <a:t>ጥናት</a:t>
            </a:r>
            <a:r>
              <a:rPr lang="en-US" altLang="en-US" sz="2800" dirty="0" smtClean="0"/>
              <a:t> </a:t>
            </a:r>
            <a:r>
              <a:rPr lang="en-US" altLang="en-US" sz="2800" dirty="0" err="1" smtClean="0">
                <a:solidFill>
                  <a:srgbClr val="FF0000"/>
                </a:solidFill>
              </a:rPr>
              <a:t>የትግበራ</a:t>
            </a:r>
            <a:r>
              <a:rPr lang="en-US" altLang="en-US" sz="2800" dirty="0" smtClean="0">
                <a:solidFill>
                  <a:srgbClr val="FF0000"/>
                </a:solidFill>
              </a:rPr>
              <a:t> </a:t>
            </a:r>
            <a:r>
              <a:rPr lang="en-US" altLang="en-US" sz="2800" dirty="0" err="1" smtClean="0">
                <a:solidFill>
                  <a:srgbClr val="FF0000"/>
                </a:solidFill>
              </a:rPr>
              <a:t>ምዕራፍ</a:t>
            </a:r>
            <a:r>
              <a:rPr lang="en-US" altLang="en-US" sz="2800" dirty="0" smtClean="0">
                <a:solidFill>
                  <a:srgbClr val="FF0000"/>
                </a:solidFill>
              </a:rPr>
              <a:t> </a:t>
            </a:r>
            <a:r>
              <a:rPr lang="en-US" altLang="en-US" sz="2800" dirty="0" smtClean="0"/>
              <a:t>/Implementation Phase/ </a:t>
            </a:r>
            <a:r>
              <a:rPr lang="en-US" altLang="en-US" sz="2800" dirty="0" err="1" smtClean="0"/>
              <a:t>ሶስት</a:t>
            </a:r>
            <a:r>
              <a:rPr lang="en-US" altLang="en-US" sz="2800" dirty="0" smtClean="0"/>
              <a:t> </a:t>
            </a:r>
            <a:r>
              <a:rPr lang="en-US" altLang="en-US" sz="2800" dirty="0" err="1" smtClean="0"/>
              <a:t>ደረጃዎች</a:t>
            </a:r>
            <a:r>
              <a:rPr lang="en-US" altLang="en-US" sz="2800" dirty="0" smtClean="0"/>
              <a:t> </a:t>
            </a:r>
            <a:r>
              <a:rPr lang="en-US" altLang="en-US" sz="2800" dirty="0" err="1" smtClean="0"/>
              <a:t>ማለትም</a:t>
            </a:r>
            <a:r>
              <a:rPr lang="en-US" altLang="en-US" sz="2800" dirty="0" smtClean="0"/>
              <a:t> </a:t>
            </a:r>
            <a:r>
              <a:rPr lang="en-US" altLang="en-US" sz="2800" dirty="0" err="1" smtClean="0">
                <a:solidFill>
                  <a:srgbClr val="FF0000"/>
                </a:solidFill>
              </a:rPr>
              <a:t>የአውቶሜሽን</a:t>
            </a:r>
            <a:r>
              <a:rPr lang="en-US" altLang="en-US" sz="2800" dirty="0" smtClean="0">
                <a:solidFill>
                  <a:srgbClr val="FF0000"/>
                </a:solidFill>
              </a:rPr>
              <a:t> </a:t>
            </a:r>
            <a:r>
              <a:rPr lang="en-US" altLang="en-US" sz="2800" dirty="0" err="1" smtClean="0">
                <a:solidFill>
                  <a:srgbClr val="FF0000"/>
                </a:solidFill>
              </a:rPr>
              <a:t>ሥራ</a:t>
            </a:r>
            <a:r>
              <a:rPr lang="en-US" altLang="en-US" sz="2800" dirty="0" smtClean="0">
                <a:solidFill>
                  <a:srgbClr val="FF0000"/>
                </a:solidFill>
              </a:rPr>
              <a:t> </a:t>
            </a:r>
            <a:r>
              <a:rPr lang="en-US" altLang="en-US" sz="2800" dirty="0" smtClean="0"/>
              <a:t>/</a:t>
            </a:r>
            <a:r>
              <a:rPr lang="en-US" altLang="en-US" sz="2800" dirty="0" err="1" smtClean="0"/>
              <a:t>ደረጃ</a:t>
            </a:r>
            <a:r>
              <a:rPr lang="en-US" altLang="en-US" sz="2800" dirty="0" smtClean="0"/>
              <a:t> </a:t>
            </a:r>
            <a:r>
              <a:rPr lang="en-US" altLang="en-US" sz="2800" dirty="0" err="1" smtClean="0"/>
              <a:t>ሰባት</a:t>
            </a:r>
            <a:r>
              <a:rPr lang="en-US" altLang="en-US" sz="2800" dirty="0" smtClean="0"/>
              <a:t>/፣ </a:t>
            </a:r>
            <a:r>
              <a:rPr lang="en-US" altLang="en-US" sz="2800" dirty="0" err="1" smtClean="0">
                <a:solidFill>
                  <a:srgbClr val="FF0000"/>
                </a:solidFill>
              </a:rPr>
              <a:t>ስትራቴጂያዊ</a:t>
            </a:r>
            <a:r>
              <a:rPr lang="en-US" altLang="en-US" sz="2800" dirty="0" smtClean="0">
                <a:solidFill>
                  <a:srgbClr val="FF0000"/>
                </a:solidFill>
              </a:rPr>
              <a:t> </a:t>
            </a:r>
            <a:r>
              <a:rPr lang="en-US" altLang="en-US" sz="2800" dirty="0" err="1" smtClean="0">
                <a:solidFill>
                  <a:srgbClr val="FF0000"/>
                </a:solidFill>
              </a:rPr>
              <a:t>ግቦችን</a:t>
            </a:r>
            <a:r>
              <a:rPr lang="en-US" altLang="en-US" sz="2800" dirty="0" smtClean="0">
                <a:solidFill>
                  <a:srgbClr val="FF0000"/>
                </a:solidFill>
              </a:rPr>
              <a:t> </a:t>
            </a:r>
            <a:r>
              <a:rPr lang="en-US" altLang="en-US" sz="2800" dirty="0" err="1" smtClean="0">
                <a:solidFill>
                  <a:srgbClr val="FF0000"/>
                </a:solidFill>
              </a:rPr>
              <a:t>በየደረጃው</a:t>
            </a:r>
            <a:r>
              <a:rPr lang="en-US" altLang="en-US" sz="2800" dirty="0" smtClean="0">
                <a:solidFill>
                  <a:srgbClr val="FF0000"/>
                </a:solidFill>
              </a:rPr>
              <a:t> </a:t>
            </a:r>
            <a:r>
              <a:rPr lang="en-US" altLang="en-US" sz="2800" dirty="0" err="1" smtClean="0">
                <a:solidFill>
                  <a:srgbClr val="FF0000"/>
                </a:solidFill>
              </a:rPr>
              <a:t>ላሉ</a:t>
            </a:r>
            <a:r>
              <a:rPr lang="en-US" altLang="en-US" sz="2800" dirty="0" smtClean="0">
                <a:solidFill>
                  <a:srgbClr val="FF0000"/>
                </a:solidFill>
              </a:rPr>
              <a:t> </a:t>
            </a:r>
            <a:r>
              <a:rPr lang="en-US" altLang="en-US" sz="2800" dirty="0" err="1" smtClean="0">
                <a:solidFill>
                  <a:srgbClr val="FF0000"/>
                </a:solidFill>
              </a:rPr>
              <a:t>ፈፃሚ</a:t>
            </a:r>
            <a:r>
              <a:rPr lang="en-US" altLang="en-US" sz="2800" dirty="0" smtClean="0">
                <a:solidFill>
                  <a:srgbClr val="FF0000"/>
                </a:solidFill>
              </a:rPr>
              <a:t> </a:t>
            </a:r>
            <a:r>
              <a:rPr lang="en-US" altLang="en-US" sz="2800" dirty="0" err="1" smtClean="0">
                <a:solidFill>
                  <a:srgbClr val="FF0000"/>
                </a:solidFill>
              </a:rPr>
              <a:t>አካላት</a:t>
            </a:r>
            <a:r>
              <a:rPr lang="en-US" altLang="en-US" sz="2800" dirty="0" smtClean="0"/>
              <a:t> /</a:t>
            </a:r>
            <a:r>
              <a:rPr lang="en-US" altLang="en-US" sz="2800" dirty="0" err="1" smtClean="0"/>
              <a:t>እስከ</a:t>
            </a:r>
            <a:r>
              <a:rPr lang="en-US" altLang="en-US" sz="2800" dirty="0" smtClean="0"/>
              <a:t> </a:t>
            </a:r>
            <a:r>
              <a:rPr lang="en-US" altLang="en-US" sz="2800" dirty="0" err="1" smtClean="0"/>
              <a:t>ግለሰብ</a:t>
            </a:r>
            <a:r>
              <a:rPr lang="en-US" altLang="en-US" sz="2800" dirty="0" smtClean="0"/>
              <a:t> </a:t>
            </a:r>
            <a:r>
              <a:rPr lang="en-US" altLang="en-US" sz="2800" dirty="0" err="1" smtClean="0"/>
              <a:t>ድረስ</a:t>
            </a:r>
            <a:r>
              <a:rPr lang="en-US" altLang="en-US" sz="2800" dirty="0" smtClean="0"/>
              <a:t>/ </a:t>
            </a:r>
            <a:r>
              <a:rPr lang="en-US" altLang="en-US" sz="2800" dirty="0" err="1" smtClean="0"/>
              <a:t>የማውረድ</a:t>
            </a:r>
            <a:r>
              <a:rPr lang="en-US" altLang="en-US" sz="2800" dirty="0" smtClean="0"/>
              <a:t> </a:t>
            </a:r>
            <a:r>
              <a:rPr lang="en-US" altLang="en-US" sz="2800" dirty="0" err="1" smtClean="0"/>
              <a:t>ሥራ</a:t>
            </a:r>
            <a:r>
              <a:rPr lang="en-US" altLang="en-US" sz="2800" dirty="0" smtClean="0"/>
              <a:t> /</a:t>
            </a:r>
            <a:r>
              <a:rPr lang="en-US" altLang="en-US" sz="2800" dirty="0" err="1" smtClean="0"/>
              <a:t>ደረጃ</a:t>
            </a:r>
            <a:r>
              <a:rPr lang="en-US" altLang="en-US" sz="2800" dirty="0" smtClean="0"/>
              <a:t> </a:t>
            </a:r>
            <a:r>
              <a:rPr lang="en-US" altLang="en-US" sz="2800" dirty="0" err="1" smtClean="0"/>
              <a:t>ስምንት</a:t>
            </a:r>
            <a:r>
              <a:rPr lang="en-US" altLang="en-US" sz="2800" dirty="0" smtClean="0"/>
              <a:t>/ </a:t>
            </a:r>
            <a:r>
              <a:rPr lang="en-US" altLang="en-US" sz="2800" dirty="0" err="1" smtClean="0"/>
              <a:t>እና</a:t>
            </a:r>
            <a:r>
              <a:rPr lang="en-US" altLang="en-US" sz="2800" dirty="0" smtClean="0"/>
              <a:t> </a:t>
            </a:r>
            <a:r>
              <a:rPr lang="en-US" altLang="en-US" sz="2800" dirty="0" err="1" smtClean="0">
                <a:solidFill>
                  <a:srgbClr val="FF0000"/>
                </a:solidFill>
              </a:rPr>
              <a:t>የአፈፃፀም</a:t>
            </a:r>
            <a:r>
              <a:rPr lang="en-US" altLang="en-US" sz="2800" dirty="0" smtClean="0">
                <a:solidFill>
                  <a:srgbClr val="FF0000"/>
                </a:solidFill>
              </a:rPr>
              <a:t> </a:t>
            </a:r>
            <a:r>
              <a:rPr lang="en-US" altLang="en-US" sz="2800" dirty="0" err="1" smtClean="0">
                <a:solidFill>
                  <a:srgbClr val="FF0000"/>
                </a:solidFill>
              </a:rPr>
              <a:t>የክትትል</a:t>
            </a:r>
            <a:r>
              <a:rPr lang="en-US" altLang="en-US" sz="2800" dirty="0" smtClean="0">
                <a:solidFill>
                  <a:srgbClr val="FF0000"/>
                </a:solidFill>
              </a:rPr>
              <a:t> </a:t>
            </a:r>
            <a:r>
              <a:rPr lang="en-US" altLang="en-US" sz="2800" dirty="0" err="1" smtClean="0">
                <a:solidFill>
                  <a:srgbClr val="FF0000"/>
                </a:solidFill>
              </a:rPr>
              <a:t>ግምገማና</a:t>
            </a:r>
            <a:r>
              <a:rPr lang="en-US" altLang="en-US" sz="2800" dirty="0" smtClean="0">
                <a:solidFill>
                  <a:srgbClr val="FF0000"/>
                </a:solidFill>
              </a:rPr>
              <a:t> </a:t>
            </a:r>
            <a:r>
              <a:rPr lang="en-US" altLang="en-US" sz="2800" dirty="0" err="1" smtClean="0">
                <a:solidFill>
                  <a:srgbClr val="FF0000"/>
                </a:solidFill>
              </a:rPr>
              <a:t>ምዘና</a:t>
            </a:r>
            <a:r>
              <a:rPr lang="en-US" altLang="en-US" sz="2800" dirty="0" smtClean="0">
                <a:solidFill>
                  <a:srgbClr val="FF0000"/>
                </a:solidFill>
              </a:rPr>
              <a:t> </a:t>
            </a:r>
            <a:r>
              <a:rPr lang="en-US" altLang="en-US" sz="2800" dirty="0" err="1" smtClean="0">
                <a:solidFill>
                  <a:srgbClr val="FF0000"/>
                </a:solidFill>
              </a:rPr>
              <a:t>ሥራዎች</a:t>
            </a:r>
            <a:r>
              <a:rPr lang="en-US" altLang="en-US" sz="2800" dirty="0" smtClean="0"/>
              <a:t> /</a:t>
            </a:r>
            <a:r>
              <a:rPr lang="en-US" altLang="en-US" sz="2800" dirty="0" err="1" smtClean="0"/>
              <a:t>ደረጃ</a:t>
            </a:r>
            <a:r>
              <a:rPr lang="en-US" altLang="en-US" sz="2800" dirty="0" smtClean="0"/>
              <a:t> </a:t>
            </a:r>
            <a:r>
              <a:rPr lang="en-US" altLang="en-US" sz="2800" dirty="0" err="1" smtClean="0"/>
              <a:t>ዘጠኝ</a:t>
            </a:r>
            <a:r>
              <a:rPr lang="en-US" altLang="en-US" sz="2800" dirty="0" smtClean="0"/>
              <a:t>/ </a:t>
            </a:r>
            <a:r>
              <a:rPr lang="en-US" altLang="en-US" sz="2800" dirty="0" err="1" smtClean="0"/>
              <a:t>አንዳሉ</a:t>
            </a:r>
            <a:r>
              <a:rPr lang="en-US" altLang="en-US" sz="2800" dirty="0" smtClean="0"/>
              <a:t> </a:t>
            </a:r>
            <a:r>
              <a:rPr lang="en-US" altLang="en-US" sz="2800" dirty="0" err="1" smtClean="0"/>
              <a:t>ይታወቃል</a:t>
            </a:r>
            <a:r>
              <a:rPr lang="en-US" altLang="en-US" sz="2800" dirty="0" smtClean="0"/>
              <a:t>፡፡</a:t>
            </a:r>
          </a:p>
          <a:p>
            <a:pPr algn="just" eaLnBrk="1" hangingPunct="1">
              <a:buFont typeface="Wingdings 2" pitchFamily="18" charset="2"/>
              <a:buNone/>
            </a:pPr>
            <a:endParaRPr lang="en-US" altLang="en-US" sz="1200" dirty="0" smtClean="0"/>
          </a:p>
          <a:p>
            <a:pPr algn="just" eaLnBrk="1" hangingPunct="1">
              <a:buFont typeface="Wingdings" pitchFamily="2" charset="2"/>
              <a:buChar char="ü"/>
            </a:pPr>
            <a:r>
              <a:rPr lang="en-US" altLang="en-US" sz="2800" dirty="0" err="1" smtClean="0"/>
              <a:t>የአውቶሜሽን</a:t>
            </a:r>
            <a:r>
              <a:rPr lang="en-US" altLang="en-US" sz="2800" dirty="0" smtClean="0"/>
              <a:t> </a:t>
            </a:r>
            <a:r>
              <a:rPr lang="en-US" altLang="en-US" sz="2800" dirty="0" err="1" smtClean="0"/>
              <a:t>ደረጃን</a:t>
            </a:r>
            <a:r>
              <a:rPr lang="en-US" altLang="en-US" sz="2800" dirty="0" smtClean="0"/>
              <a:t> </a:t>
            </a:r>
            <a:r>
              <a:rPr lang="en-US" altLang="en-US" sz="2800" dirty="0" err="1" smtClean="0"/>
              <a:t>በአዲስ</a:t>
            </a:r>
            <a:r>
              <a:rPr lang="en-US" altLang="en-US" sz="2800" dirty="0" smtClean="0"/>
              <a:t> </a:t>
            </a:r>
            <a:r>
              <a:rPr lang="en-US" altLang="en-US" sz="2800" dirty="0" err="1" smtClean="0"/>
              <a:t>አበባ</a:t>
            </a:r>
            <a:r>
              <a:rPr lang="en-US" altLang="en-US" sz="2800" dirty="0" smtClean="0"/>
              <a:t> </a:t>
            </a:r>
            <a:r>
              <a:rPr lang="en-US" altLang="en-US" sz="2800" dirty="0" err="1" smtClean="0"/>
              <a:t>ከተማ</a:t>
            </a:r>
            <a:r>
              <a:rPr lang="en-US" altLang="en-US" sz="2800" dirty="0" smtClean="0"/>
              <a:t> </a:t>
            </a:r>
            <a:r>
              <a:rPr lang="en-US" altLang="en-US" sz="2800" dirty="0" err="1" smtClean="0"/>
              <a:t>አስተዳደር</a:t>
            </a:r>
            <a:r>
              <a:rPr lang="en-US" altLang="en-US" sz="2800" dirty="0" smtClean="0"/>
              <a:t> </a:t>
            </a:r>
            <a:r>
              <a:rPr lang="en-US" altLang="en-US" sz="2800" dirty="0" err="1" smtClean="0"/>
              <a:t>ኢኮቴል</a:t>
            </a:r>
            <a:r>
              <a:rPr lang="en-US" altLang="en-US" sz="2800" dirty="0" smtClean="0"/>
              <a:t>  </a:t>
            </a:r>
            <a:r>
              <a:rPr lang="en-US" altLang="en-US" sz="2800" dirty="0" err="1" smtClean="0"/>
              <a:t>ኤጀንሲ</a:t>
            </a:r>
            <a:r>
              <a:rPr lang="en-US" altLang="en-US" sz="2800" dirty="0" smtClean="0"/>
              <a:t> </a:t>
            </a:r>
            <a:r>
              <a:rPr lang="en-US" altLang="en-US" sz="2800" dirty="0" err="1" smtClean="0"/>
              <a:t>አማካይነት</a:t>
            </a:r>
            <a:r>
              <a:rPr lang="en-US" altLang="en-US" sz="2800" dirty="0" smtClean="0"/>
              <a:t> </a:t>
            </a:r>
            <a:r>
              <a:rPr lang="en-US" altLang="en-US" sz="2800" dirty="0" err="1" smtClean="0"/>
              <a:t>ተሰርቶ</a:t>
            </a:r>
            <a:r>
              <a:rPr lang="en-US" altLang="en-US" sz="2800" dirty="0" smtClean="0"/>
              <a:t> </a:t>
            </a:r>
            <a:r>
              <a:rPr lang="en-US" altLang="en-US" sz="2800" dirty="0" err="1" smtClean="0"/>
              <a:t>የሚጠናቀቅ</a:t>
            </a:r>
            <a:r>
              <a:rPr lang="en-US" altLang="en-US" sz="2800" dirty="0" smtClean="0"/>
              <a:t> </a:t>
            </a:r>
            <a:r>
              <a:rPr lang="en-US" altLang="en-US" sz="2800" dirty="0" err="1" smtClean="0"/>
              <a:t>ይሆናል</a:t>
            </a:r>
            <a:endParaRPr lang="en-US" altLang="en-US" sz="2800" dirty="0" smtClean="0"/>
          </a:p>
          <a:p>
            <a:pPr eaLnBrk="1" hangingPunct="1"/>
            <a:endParaRPr lang="en-US" altLang="en-US" dirty="0" smtClean="0"/>
          </a:p>
        </p:txBody>
      </p:sp>
      <p:sp>
        <p:nvSpPr>
          <p:cNvPr id="4" name="Slide Number Placeholder 3"/>
          <p:cNvSpPr>
            <a:spLocks noGrp="1"/>
          </p:cNvSpPr>
          <p:nvPr>
            <p:ph type="sldNum" sz="quarter" idx="12"/>
          </p:nvPr>
        </p:nvSpPr>
        <p:spPr/>
        <p:txBody>
          <a:bodyPr/>
          <a:lstStyle/>
          <a:p>
            <a:pPr>
              <a:defRPr/>
            </a:pPr>
            <a:fld id="{137CF6C3-B268-4C36-BB04-C044ADDB0C03}" type="slidenum">
              <a:rPr lang="en-US" smtClean="0"/>
              <a:pPr>
                <a:defRPr/>
              </a:pPr>
              <a:t>23</a:t>
            </a:fld>
            <a:endParaRPr lang="en-US"/>
          </a:p>
        </p:txBody>
      </p:sp>
    </p:spTree>
    <p:extLst>
      <p:ext uri="{BB962C8B-B14F-4D97-AF65-F5344CB8AC3E}">
        <p14:creationId xmlns:p14="http://schemas.microsoft.com/office/powerpoint/2010/main" val="37483830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pPr algn="ctr" eaLnBrk="1" fontAlgn="auto" hangingPunct="1">
              <a:spcAft>
                <a:spcPts val="0"/>
              </a:spcAft>
              <a:defRPr/>
            </a:pPr>
            <a:r>
              <a:rPr lang="en-US" dirty="0" err="1" smtClean="0">
                <a:solidFill>
                  <a:srgbClr val="002060"/>
                </a:solidFill>
              </a:rPr>
              <a:t>የቀጠለ</a:t>
            </a:r>
            <a:r>
              <a:rPr lang="en-US" dirty="0" smtClean="0">
                <a:solidFill>
                  <a:srgbClr val="002060"/>
                </a:solidFill>
              </a:rPr>
              <a:t>……</a:t>
            </a:r>
            <a:endParaRPr lang="en-US" dirty="0">
              <a:solidFill>
                <a:srgbClr val="002060"/>
              </a:solidFill>
            </a:endParaRPr>
          </a:p>
        </p:txBody>
      </p:sp>
      <p:sp>
        <p:nvSpPr>
          <p:cNvPr id="29699" name="Content Placeholder 2"/>
          <p:cNvSpPr>
            <a:spLocks noGrp="1"/>
          </p:cNvSpPr>
          <p:nvPr>
            <p:ph idx="1"/>
          </p:nvPr>
        </p:nvSpPr>
        <p:spPr>
          <a:xfrm>
            <a:off x="457200" y="1066800"/>
            <a:ext cx="7239000" cy="5389563"/>
          </a:xfrm>
        </p:spPr>
        <p:txBody>
          <a:bodyPr/>
          <a:lstStyle/>
          <a:p>
            <a:pPr algn="just" eaLnBrk="1" hangingPunct="1">
              <a:buFont typeface="Wingdings" pitchFamily="2" charset="2"/>
              <a:buChar char="ü"/>
            </a:pPr>
            <a:r>
              <a:rPr lang="en-US" altLang="en-US" smtClean="0"/>
              <a:t>ስትራቴጂን ከተቋም እስከ ግለሰብ ፈፃሚዎች በየደረጃው ማውረድን፣ ራስን የማብቃት እቅድን ማዘጋጀትና የትግበራ ደረጃዎችን ያጠቃለለ ሲሆን በትግበራው የለውጥ ሥራ አመራር መሳሪያዎች ተሳስረውና ተመጋግበው በሥራ ላይ እንዲውሉ ለማድረግ በምሳሌ በማስደገፍ ለማመልከት ተሞክሯል፡፡</a:t>
            </a:r>
          </a:p>
          <a:p>
            <a:pPr algn="just" eaLnBrk="1" hangingPunct="1">
              <a:buFont typeface="Wingdings 2" pitchFamily="18" charset="2"/>
              <a:buNone/>
            </a:pPr>
            <a:endParaRPr lang="en-US" altLang="en-US" sz="1100" smtClean="0"/>
          </a:p>
          <a:p>
            <a:pPr algn="just" eaLnBrk="1" hangingPunct="1">
              <a:buFont typeface="Wingdings" pitchFamily="2" charset="2"/>
              <a:buChar char="ü"/>
            </a:pPr>
            <a:r>
              <a:rPr lang="en-US" altLang="en-US" smtClean="0"/>
              <a:t>በዚህም መሠረት </a:t>
            </a:r>
            <a:r>
              <a:rPr lang="en-US" altLang="en-US" smtClean="0">
                <a:solidFill>
                  <a:srgbClr val="FF0000"/>
                </a:solidFill>
              </a:rPr>
              <a:t>የተዘጋጁትን ስትራቴጂያዊ ግቦች እንዴት ከተቋም እስከ ፈፃሚ ግለሰብ ድረስ መውረድ እንዳለባቸው  በቢሮ፤  በስራ ሂደትና ኬዝ ቲም እንዲሁም በግለሰብ ደረጃ ስትራቴጂንና ተግባርን ማውረድ እንደሚቻል </a:t>
            </a:r>
            <a:r>
              <a:rPr lang="en-US" altLang="en-US" smtClean="0"/>
              <a:t>በምሳሌ በማስደገፍ ለአተገባበር ቀላል በሆነ ሁኔታ በደረጃዎች በመለየት ቀርቧል፡፡</a:t>
            </a:r>
          </a:p>
          <a:p>
            <a:pPr eaLnBrk="1" hangingPunct="1"/>
            <a:endParaRPr lang="en-US" altLang="en-US" smtClean="0"/>
          </a:p>
        </p:txBody>
      </p:sp>
      <p:sp>
        <p:nvSpPr>
          <p:cNvPr id="4" name="Slide Number Placeholder 3"/>
          <p:cNvSpPr>
            <a:spLocks noGrp="1"/>
          </p:cNvSpPr>
          <p:nvPr>
            <p:ph type="sldNum" sz="quarter" idx="12"/>
          </p:nvPr>
        </p:nvSpPr>
        <p:spPr/>
        <p:txBody>
          <a:bodyPr/>
          <a:lstStyle/>
          <a:p>
            <a:pPr>
              <a:defRPr/>
            </a:pPr>
            <a:fld id="{48DF0498-4E75-4DA5-A618-16AF53CC1ACA}" type="slidenum">
              <a:rPr lang="en-US" smtClean="0"/>
              <a:pPr>
                <a:defRPr/>
              </a:pPr>
              <a:t>24</a:t>
            </a:fld>
            <a:endParaRPr lang="en-US"/>
          </a:p>
        </p:txBody>
      </p:sp>
    </p:spTree>
    <p:extLst>
      <p:ext uri="{BB962C8B-B14F-4D97-AF65-F5344CB8AC3E}">
        <p14:creationId xmlns:p14="http://schemas.microsoft.com/office/powerpoint/2010/main" val="22178021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eaLnBrk="1" fontAlgn="auto" hangingPunct="1">
              <a:spcAft>
                <a:spcPts val="0"/>
              </a:spcAft>
              <a:defRPr/>
            </a:pPr>
            <a:r>
              <a:rPr lang="en-US" sz="2400" dirty="0" err="1" smtClean="0">
                <a:solidFill>
                  <a:srgbClr val="002060"/>
                </a:solidFill>
              </a:rPr>
              <a:t>ደረጃ</a:t>
            </a:r>
            <a:r>
              <a:rPr lang="en-US" sz="2400" dirty="0" smtClean="0">
                <a:solidFill>
                  <a:srgbClr val="002060"/>
                </a:solidFill>
              </a:rPr>
              <a:t> </a:t>
            </a:r>
            <a:r>
              <a:rPr lang="en-US" sz="2400" dirty="0" err="1" smtClean="0">
                <a:solidFill>
                  <a:srgbClr val="002060"/>
                </a:solidFill>
              </a:rPr>
              <a:t>አንድ</a:t>
            </a:r>
            <a:r>
              <a:rPr lang="en-US" sz="2400" dirty="0" smtClean="0">
                <a:solidFill>
                  <a:srgbClr val="002060"/>
                </a:solidFill>
              </a:rPr>
              <a:t/>
            </a:r>
            <a:br>
              <a:rPr lang="en-US" sz="2400" dirty="0" smtClean="0">
                <a:solidFill>
                  <a:srgbClr val="002060"/>
                </a:solidFill>
              </a:rPr>
            </a:br>
            <a:r>
              <a:rPr lang="en-US" sz="2400" dirty="0" err="1" smtClean="0">
                <a:solidFill>
                  <a:srgbClr val="002060"/>
                </a:solidFill>
              </a:rPr>
              <a:t>በሚዛናዊ</a:t>
            </a:r>
            <a:r>
              <a:rPr lang="en-US" sz="2400" dirty="0" smtClean="0">
                <a:solidFill>
                  <a:srgbClr val="002060"/>
                </a:solidFill>
              </a:rPr>
              <a:t> </a:t>
            </a:r>
            <a:r>
              <a:rPr lang="en-US" sz="2400" dirty="0" err="1" smtClean="0">
                <a:solidFill>
                  <a:srgbClr val="002060"/>
                </a:solidFill>
              </a:rPr>
              <a:t>ስራ</a:t>
            </a:r>
            <a:r>
              <a:rPr lang="en-US" sz="2400" dirty="0" smtClean="0">
                <a:solidFill>
                  <a:srgbClr val="002060"/>
                </a:solidFill>
              </a:rPr>
              <a:t> </a:t>
            </a:r>
            <a:r>
              <a:rPr lang="en-US" sz="2400" dirty="0" err="1" smtClean="0">
                <a:solidFill>
                  <a:srgbClr val="002060"/>
                </a:solidFill>
              </a:rPr>
              <a:t>አመራርና</a:t>
            </a:r>
            <a:r>
              <a:rPr lang="en-US" sz="2400" dirty="0" smtClean="0">
                <a:solidFill>
                  <a:srgbClr val="002060"/>
                </a:solidFill>
              </a:rPr>
              <a:t> </a:t>
            </a:r>
            <a:r>
              <a:rPr lang="en-US" sz="2400" dirty="0" err="1" smtClean="0">
                <a:solidFill>
                  <a:srgbClr val="002060"/>
                </a:solidFill>
              </a:rPr>
              <a:t>ምዘና</a:t>
            </a:r>
            <a:r>
              <a:rPr lang="en-US" sz="2400" dirty="0" smtClean="0">
                <a:solidFill>
                  <a:srgbClr val="002060"/>
                </a:solidFill>
              </a:rPr>
              <a:t> </a:t>
            </a:r>
            <a:r>
              <a:rPr lang="en-US" sz="2400" dirty="0" err="1" smtClean="0">
                <a:solidFill>
                  <a:srgbClr val="002060"/>
                </a:solidFill>
              </a:rPr>
              <a:t>ሥርዓት</a:t>
            </a:r>
            <a:r>
              <a:rPr lang="en-US" sz="2400" dirty="0" smtClean="0">
                <a:solidFill>
                  <a:srgbClr val="002060"/>
                </a:solidFill>
              </a:rPr>
              <a:t> /BSC/ </a:t>
            </a:r>
            <a:r>
              <a:rPr lang="en-US" sz="2400" dirty="0" err="1" smtClean="0">
                <a:solidFill>
                  <a:srgbClr val="002060"/>
                </a:solidFill>
              </a:rPr>
              <a:t>የተቀረጹ</a:t>
            </a:r>
            <a:r>
              <a:rPr lang="en-US" sz="2400" dirty="0" smtClean="0">
                <a:solidFill>
                  <a:srgbClr val="002060"/>
                </a:solidFill>
              </a:rPr>
              <a:t> </a:t>
            </a:r>
            <a:r>
              <a:rPr lang="en-US" sz="2400" dirty="0" err="1" smtClean="0">
                <a:solidFill>
                  <a:srgbClr val="002060"/>
                </a:solidFill>
              </a:rPr>
              <a:t>ግቦችን</a:t>
            </a:r>
            <a:r>
              <a:rPr lang="en-US" sz="2400" dirty="0" smtClean="0">
                <a:solidFill>
                  <a:srgbClr val="002060"/>
                </a:solidFill>
              </a:rPr>
              <a:t> </a:t>
            </a:r>
            <a:r>
              <a:rPr lang="en-US" sz="2400" dirty="0" err="1" smtClean="0">
                <a:solidFill>
                  <a:srgbClr val="002060"/>
                </a:solidFill>
              </a:rPr>
              <a:t>ከከተማ</a:t>
            </a:r>
            <a:r>
              <a:rPr lang="en-US" sz="2400" dirty="0" smtClean="0">
                <a:solidFill>
                  <a:srgbClr val="002060"/>
                </a:solidFill>
              </a:rPr>
              <a:t> </a:t>
            </a:r>
            <a:r>
              <a:rPr lang="en-US" sz="2400" dirty="0" err="1" smtClean="0">
                <a:solidFill>
                  <a:srgbClr val="002060"/>
                </a:solidFill>
              </a:rPr>
              <a:t>አስተዳደሩ</a:t>
            </a:r>
            <a:r>
              <a:rPr lang="en-US" sz="2400" dirty="0" smtClean="0">
                <a:solidFill>
                  <a:srgbClr val="002060"/>
                </a:solidFill>
              </a:rPr>
              <a:t> </a:t>
            </a:r>
            <a:r>
              <a:rPr lang="en-US" sz="2400" dirty="0" err="1" smtClean="0">
                <a:solidFill>
                  <a:srgbClr val="002060"/>
                </a:solidFill>
              </a:rPr>
              <a:t>ለቢሮ</a:t>
            </a:r>
            <a:r>
              <a:rPr lang="en-US" sz="2400" dirty="0" smtClean="0">
                <a:solidFill>
                  <a:srgbClr val="002060"/>
                </a:solidFill>
              </a:rPr>
              <a:t>/</a:t>
            </a:r>
            <a:r>
              <a:rPr lang="en-US" sz="2400" dirty="0" err="1" smtClean="0">
                <a:solidFill>
                  <a:srgbClr val="002060"/>
                </a:solidFill>
              </a:rPr>
              <a:t>ተቋም</a:t>
            </a:r>
            <a:r>
              <a:rPr lang="en-US" sz="2400" dirty="0" smtClean="0">
                <a:solidFill>
                  <a:srgbClr val="002060"/>
                </a:solidFill>
              </a:rPr>
              <a:t> </a:t>
            </a:r>
            <a:r>
              <a:rPr lang="en-US" sz="2400" dirty="0" err="1" smtClean="0">
                <a:solidFill>
                  <a:srgbClr val="002060"/>
                </a:solidFill>
              </a:rPr>
              <a:t>ማውረድ</a:t>
            </a:r>
            <a:endParaRPr lang="en-US" sz="2400" dirty="0">
              <a:solidFill>
                <a:srgbClr val="002060"/>
              </a:solidFill>
            </a:endParaRPr>
          </a:p>
        </p:txBody>
      </p:sp>
      <p:sp>
        <p:nvSpPr>
          <p:cNvPr id="30723" name="Content Placeholder 2"/>
          <p:cNvSpPr>
            <a:spLocks noGrp="1"/>
          </p:cNvSpPr>
          <p:nvPr>
            <p:ph idx="1"/>
          </p:nvPr>
        </p:nvSpPr>
        <p:spPr/>
        <p:txBody>
          <a:bodyPr/>
          <a:lstStyle/>
          <a:p>
            <a:pPr algn="just" eaLnBrk="1" hangingPunct="1">
              <a:buFont typeface="Wingdings" pitchFamily="2" charset="2"/>
              <a:buChar char="ü"/>
            </a:pPr>
            <a:endParaRPr lang="en-US" altLang="en-US" smtClean="0"/>
          </a:p>
          <a:p>
            <a:pPr algn="just" eaLnBrk="1" hangingPunct="1">
              <a:buFont typeface="Wingdings" pitchFamily="2" charset="2"/>
              <a:buChar char="ü"/>
            </a:pPr>
            <a:r>
              <a:rPr lang="en-US" altLang="en-US" sz="2800" smtClean="0"/>
              <a:t>የከተማ አስተዳደሩ ባላንስድ ስኮር ካርድ ጥናት እስከ ደረጃ ዘጠኝ የተጠናቀቀ በመሆኑ ቀጣዩ ወደ ተግባር የመለወጥ ስራ ነው፡፡ ለዚህም የተዘጋጀውን ስትራቴጂ ለመተግበር ሁሉም ፈፃሚ አካላት ማለትም በከተማ አስተዳደሩ ስር ያሉ ቢሮዎች/ተቋማት የየድርሻቸውን ሊወሰዱና ባላንስድ ስኮር ካርድ ሊያዘጋጁ ይገባል፡፡</a:t>
            </a:r>
          </a:p>
          <a:p>
            <a:pPr eaLnBrk="1" hangingPunct="1">
              <a:buFont typeface="Wingdings 2" pitchFamily="18" charset="2"/>
              <a:buNone/>
            </a:pPr>
            <a:endParaRPr lang="en-US" altLang="en-US" smtClean="0"/>
          </a:p>
          <a:p>
            <a:pPr eaLnBrk="1" hangingPunct="1">
              <a:buFont typeface="Wingdings 2" pitchFamily="18" charset="2"/>
              <a:buNone/>
            </a:pPr>
            <a:endParaRPr lang="en-US" altLang="en-US" smtClean="0"/>
          </a:p>
          <a:p>
            <a:pPr eaLnBrk="1" hangingPunct="1">
              <a:buFont typeface="Wingdings 2" pitchFamily="18" charset="2"/>
              <a:buNone/>
            </a:pPr>
            <a:endParaRPr lang="en-US" altLang="en-US" smtClean="0"/>
          </a:p>
          <a:p>
            <a:pPr eaLnBrk="1" hangingPunct="1">
              <a:buFont typeface="Wingdings 2" pitchFamily="18" charset="2"/>
              <a:buNone/>
            </a:pPr>
            <a:endParaRPr lang="en-US" altLang="en-US" smtClean="0"/>
          </a:p>
        </p:txBody>
      </p:sp>
      <p:sp>
        <p:nvSpPr>
          <p:cNvPr id="4" name="Slide Number Placeholder 3"/>
          <p:cNvSpPr>
            <a:spLocks noGrp="1"/>
          </p:cNvSpPr>
          <p:nvPr>
            <p:ph type="sldNum" sz="quarter" idx="12"/>
          </p:nvPr>
        </p:nvSpPr>
        <p:spPr/>
        <p:txBody>
          <a:bodyPr/>
          <a:lstStyle/>
          <a:p>
            <a:pPr>
              <a:defRPr/>
            </a:pPr>
            <a:fld id="{8E21402A-B3B1-405B-B31B-618990BB24D7}" type="slidenum">
              <a:rPr lang="en-US" smtClean="0"/>
              <a:pPr>
                <a:defRPr/>
              </a:pPr>
              <a:t>25</a:t>
            </a:fld>
            <a:endParaRPr lang="en-US"/>
          </a:p>
        </p:txBody>
      </p:sp>
    </p:spTree>
    <p:extLst>
      <p:ext uri="{BB962C8B-B14F-4D97-AF65-F5344CB8AC3E}">
        <p14:creationId xmlns:p14="http://schemas.microsoft.com/office/powerpoint/2010/main" val="38525419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Autofit/>
          </a:bodyPr>
          <a:lstStyle/>
          <a:p>
            <a:pPr algn="ctr" eaLnBrk="1" fontAlgn="auto" hangingPunct="1">
              <a:spcAft>
                <a:spcPts val="0"/>
              </a:spcAft>
              <a:defRPr/>
            </a:pPr>
            <a:r>
              <a:rPr lang="en-US" sz="2800" dirty="0" err="1" smtClean="0">
                <a:solidFill>
                  <a:srgbClr val="002060"/>
                </a:solidFill>
              </a:rPr>
              <a:t>ደረጃ</a:t>
            </a:r>
            <a:r>
              <a:rPr lang="en-US" sz="2800" dirty="0" smtClean="0">
                <a:solidFill>
                  <a:srgbClr val="002060"/>
                </a:solidFill>
              </a:rPr>
              <a:t> </a:t>
            </a:r>
            <a:r>
              <a:rPr lang="en-US" sz="2800" dirty="0" err="1" smtClean="0">
                <a:solidFill>
                  <a:srgbClr val="002060"/>
                </a:solidFill>
              </a:rPr>
              <a:t>ሁለት</a:t>
            </a:r>
            <a:r>
              <a:rPr lang="en-US" sz="2800" dirty="0" smtClean="0">
                <a:solidFill>
                  <a:srgbClr val="002060"/>
                </a:solidFill>
              </a:rPr>
              <a:t/>
            </a:r>
            <a:br>
              <a:rPr lang="en-US" sz="2800" dirty="0" smtClean="0">
                <a:solidFill>
                  <a:srgbClr val="002060"/>
                </a:solidFill>
              </a:rPr>
            </a:br>
            <a:r>
              <a:rPr lang="en-US" sz="2800" dirty="0" err="1" smtClean="0">
                <a:solidFill>
                  <a:srgbClr val="002060"/>
                </a:solidFill>
              </a:rPr>
              <a:t>ስትራቴጂያዊ</a:t>
            </a:r>
            <a:r>
              <a:rPr lang="en-US" sz="2800" dirty="0" smtClean="0">
                <a:solidFill>
                  <a:srgbClr val="002060"/>
                </a:solidFill>
              </a:rPr>
              <a:t> </a:t>
            </a:r>
            <a:r>
              <a:rPr lang="en-US" sz="2800" dirty="0" err="1" smtClean="0">
                <a:solidFill>
                  <a:srgbClr val="002060"/>
                </a:solidFill>
              </a:rPr>
              <a:t>ግቦችን</a:t>
            </a:r>
            <a:r>
              <a:rPr lang="en-US" sz="2800" dirty="0" smtClean="0">
                <a:solidFill>
                  <a:srgbClr val="002060"/>
                </a:solidFill>
              </a:rPr>
              <a:t> </a:t>
            </a:r>
            <a:r>
              <a:rPr lang="en-US" sz="2800" dirty="0" err="1" smtClean="0">
                <a:solidFill>
                  <a:srgbClr val="002060"/>
                </a:solidFill>
              </a:rPr>
              <a:t>ለስራ</a:t>
            </a:r>
            <a:r>
              <a:rPr lang="en-US" sz="2800" dirty="0" smtClean="0">
                <a:solidFill>
                  <a:srgbClr val="002060"/>
                </a:solidFill>
              </a:rPr>
              <a:t> </a:t>
            </a:r>
            <a:r>
              <a:rPr lang="en-US" sz="2800" dirty="0" err="1" smtClean="0">
                <a:solidFill>
                  <a:srgbClr val="002060"/>
                </a:solidFill>
              </a:rPr>
              <a:t>ሂደቶችና</a:t>
            </a:r>
            <a:r>
              <a:rPr lang="en-US" sz="2800" dirty="0" smtClean="0">
                <a:solidFill>
                  <a:srgbClr val="002060"/>
                </a:solidFill>
              </a:rPr>
              <a:t> </a:t>
            </a:r>
            <a:r>
              <a:rPr lang="en-US" sz="2800" dirty="0" err="1" smtClean="0">
                <a:solidFill>
                  <a:srgbClr val="002060"/>
                </a:solidFill>
              </a:rPr>
              <a:t>ኬዝ</a:t>
            </a:r>
            <a:r>
              <a:rPr lang="en-US" sz="2800" dirty="0" smtClean="0">
                <a:solidFill>
                  <a:srgbClr val="002060"/>
                </a:solidFill>
              </a:rPr>
              <a:t> </a:t>
            </a:r>
            <a:r>
              <a:rPr lang="en-US" sz="2800" dirty="0" err="1" smtClean="0">
                <a:solidFill>
                  <a:srgbClr val="002060"/>
                </a:solidFill>
              </a:rPr>
              <a:t>ቲሞች</a:t>
            </a:r>
            <a:r>
              <a:rPr lang="en-US" sz="2800" dirty="0" smtClean="0">
                <a:solidFill>
                  <a:srgbClr val="002060"/>
                </a:solidFill>
              </a:rPr>
              <a:t> </a:t>
            </a:r>
            <a:r>
              <a:rPr lang="en-US" sz="2800" dirty="0" err="1" smtClean="0">
                <a:solidFill>
                  <a:srgbClr val="002060"/>
                </a:solidFill>
              </a:rPr>
              <a:t>ማውረድ</a:t>
            </a:r>
            <a:endParaRPr lang="en-US" sz="2800" dirty="0">
              <a:solidFill>
                <a:srgbClr val="002060"/>
              </a:solidFill>
            </a:endParaRPr>
          </a:p>
        </p:txBody>
      </p:sp>
      <p:sp>
        <p:nvSpPr>
          <p:cNvPr id="31747" name="Content Placeholder 2"/>
          <p:cNvSpPr>
            <a:spLocks noGrp="1"/>
          </p:cNvSpPr>
          <p:nvPr>
            <p:ph idx="1"/>
          </p:nvPr>
        </p:nvSpPr>
        <p:spPr>
          <a:xfrm>
            <a:off x="880098" y="1600200"/>
            <a:ext cx="7520940" cy="3579849"/>
          </a:xfrm>
        </p:spPr>
        <p:txBody>
          <a:bodyPr>
            <a:normAutofit/>
          </a:bodyPr>
          <a:lstStyle/>
          <a:p>
            <a:pPr algn="just" eaLnBrk="1" hangingPunct="1">
              <a:buFont typeface="Wingdings" pitchFamily="2" charset="2"/>
              <a:buChar char="ü"/>
            </a:pPr>
            <a:r>
              <a:rPr lang="en-US" altLang="en-US" sz="2000" dirty="0" err="1" smtClean="0"/>
              <a:t>የሚዛናዊ</a:t>
            </a:r>
            <a:r>
              <a:rPr lang="en-US" altLang="en-US" sz="2000" dirty="0" smtClean="0"/>
              <a:t> </a:t>
            </a:r>
            <a:r>
              <a:rPr lang="en-US" altLang="en-US" sz="2000" dirty="0" err="1" smtClean="0"/>
              <a:t>ስራ</a:t>
            </a:r>
            <a:r>
              <a:rPr lang="en-US" altLang="en-US" sz="2000" dirty="0" smtClean="0"/>
              <a:t> </a:t>
            </a:r>
            <a:r>
              <a:rPr lang="en-US" altLang="en-US" sz="2000" dirty="0" err="1" smtClean="0"/>
              <a:t>አመራርና</a:t>
            </a:r>
            <a:r>
              <a:rPr lang="en-US" altLang="en-US" sz="2000" dirty="0" smtClean="0"/>
              <a:t> </a:t>
            </a:r>
            <a:r>
              <a:rPr lang="en-US" altLang="en-US" sz="2000" dirty="0" err="1" smtClean="0"/>
              <a:t>ምዘና</a:t>
            </a:r>
            <a:r>
              <a:rPr lang="en-US" altLang="en-US" sz="2000" dirty="0" smtClean="0"/>
              <a:t> </a:t>
            </a:r>
            <a:r>
              <a:rPr lang="en-US" altLang="en-US" sz="2000" dirty="0" err="1" smtClean="0"/>
              <a:t>ሥርዓት</a:t>
            </a:r>
            <a:r>
              <a:rPr lang="en-US" altLang="en-US" sz="2000" dirty="0" smtClean="0"/>
              <a:t> /BSC/ </a:t>
            </a:r>
            <a:r>
              <a:rPr lang="en-US" altLang="en-US" sz="2000" dirty="0" err="1" smtClean="0"/>
              <a:t>ስትራቴጂያዊ</a:t>
            </a:r>
            <a:r>
              <a:rPr lang="en-US" altLang="en-US" sz="2000" dirty="0" smtClean="0"/>
              <a:t> </a:t>
            </a:r>
            <a:r>
              <a:rPr lang="en-US" altLang="en-US" sz="2000" dirty="0" err="1" smtClean="0"/>
              <a:t>ግቦችን</a:t>
            </a:r>
            <a:r>
              <a:rPr lang="en-US" altLang="en-US" sz="2000" dirty="0" smtClean="0"/>
              <a:t> </a:t>
            </a:r>
            <a:r>
              <a:rPr lang="en-US" altLang="en-US" sz="2000" dirty="0" err="1" smtClean="0"/>
              <a:t>ከስትራቴጂያዊ</a:t>
            </a:r>
            <a:r>
              <a:rPr lang="en-US" altLang="en-US" sz="2000" dirty="0" smtClean="0"/>
              <a:t> </a:t>
            </a:r>
            <a:r>
              <a:rPr lang="en-US" altLang="en-US" sz="2000" dirty="0" err="1" smtClean="0"/>
              <a:t>ዕቅድ</a:t>
            </a:r>
            <a:r>
              <a:rPr lang="en-US" altLang="en-US" sz="2000" dirty="0" smtClean="0"/>
              <a:t> </a:t>
            </a:r>
            <a:r>
              <a:rPr lang="en-US" altLang="en-US" sz="2000" dirty="0" err="1" smtClean="0">
                <a:solidFill>
                  <a:srgbClr val="FF0000"/>
                </a:solidFill>
              </a:rPr>
              <a:t>ኘሮግራሞችና</a:t>
            </a:r>
            <a:r>
              <a:rPr lang="en-US" altLang="en-US" sz="2000" dirty="0" smtClean="0">
                <a:solidFill>
                  <a:srgbClr val="FF0000"/>
                </a:solidFill>
              </a:rPr>
              <a:t> </a:t>
            </a:r>
            <a:r>
              <a:rPr lang="en-US" altLang="en-US" sz="2000" dirty="0" err="1" smtClean="0">
                <a:solidFill>
                  <a:srgbClr val="FF0000"/>
                </a:solidFill>
              </a:rPr>
              <a:t>ኘሮጀክቶች</a:t>
            </a:r>
            <a:r>
              <a:rPr lang="en-US" altLang="en-US" sz="2000" dirty="0" smtClean="0"/>
              <a:t> </a:t>
            </a:r>
            <a:r>
              <a:rPr lang="en-US" altLang="en-US" sz="2000" dirty="0" err="1" smtClean="0"/>
              <a:t>ጋር</a:t>
            </a:r>
            <a:r>
              <a:rPr lang="en-US" altLang="en-US" sz="2000" dirty="0" smtClean="0"/>
              <a:t> </a:t>
            </a:r>
            <a:r>
              <a:rPr lang="en-US" altLang="en-US" sz="2000" dirty="0" err="1" smtClean="0"/>
              <a:t>የማናበብ</a:t>
            </a:r>
            <a:r>
              <a:rPr lang="en-US" altLang="en-US" sz="2000" dirty="0" smtClean="0"/>
              <a:t> </a:t>
            </a:r>
            <a:r>
              <a:rPr lang="en-US" altLang="en-US" sz="2000" dirty="0" err="1" smtClean="0"/>
              <a:t>ሥራ</a:t>
            </a:r>
            <a:r>
              <a:rPr lang="en-US" altLang="en-US" sz="2000" dirty="0" smtClean="0"/>
              <a:t> </a:t>
            </a:r>
            <a:r>
              <a:rPr lang="en-US" altLang="en-US" sz="2000" dirty="0" err="1" smtClean="0"/>
              <a:t>ከላይ</a:t>
            </a:r>
            <a:r>
              <a:rPr lang="en-US" altLang="en-US" sz="2000" dirty="0" smtClean="0"/>
              <a:t> </a:t>
            </a:r>
            <a:r>
              <a:rPr lang="en-US" altLang="en-US" sz="2000" dirty="0" err="1" smtClean="0"/>
              <a:t>እንደተገለጸው</a:t>
            </a:r>
            <a:r>
              <a:rPr lang="en-US" altLang="en-US" sz="2000" dirty="0" smtClean="0"/>
              <a:t> </a:t>
            </a:r>
            <a:r>
              <a:rPr lang="en-US" altLang="en-US" sz="2000" dirty="0" err="1" smtClean="0"/>
              <a:t>በስትራቴጂያዊ</a:t>
            </a:r>
            <a:r>
              <a:rPr lang="en-US" altLang="en-US" sz="2000" dirty="0" smtClean="0"/>
              <a:t> </a:t>
            </a:r>
            <a:r>
              <a:rPr lang="en-US" altLang="en-US" sz="2000" dirty="0" err="1" smtClean="0"/>
              <a:t>እርምጃዎች</a:t>
            </a:r>
            <a:r>
              <a:rPr lang="en-US" altLang="en-US" sz="2000" dirty="0" smtClean="0"/>
              <a:t> </a:t>
            </a:r>
            <a:r>
              <a:rPr lang="en-US" altLang="en-US" sz="2000" dirty="0" err="1" smtClean="0"/>
              <a:t>ደረጃ</a:t>
            </a:r>
            <a:r>
              <a:rPr lang="en-US" altLang="en-US" sz="2000" dirty="0" smtClean="0"/>
              <a:t> </a:t>
            </a:r>
            <a:r>
              <a:rPr lang="en-US" altLang="en-US" sz="2000" dirty="0" err="1" smtClean="0"/>
              <a:t>ላይ</a:t>
            </a:r>
            <a:r>
              <a:rPr lang="en-US" altLang="en-US" sz="2000" dirty="0" smtClean="0"/>
              <a:t> </a:t>
            </a:r>
            <a:r>
              <a:rPr lang="en-US" altLang="en-US" sz="2000" dirty="0" err="1" smtClean="0"/>
              <a:t>የተከናወነ</a:t>
            </a:r>
            <a:r>
              <a:rPr lang="en-US" altLang="en-US" sz="2000" dirty="0" smtClean="0"/>
              <a:t> </a:t>
            </a:r>
            <a:r>
              <a:rPr lang="en-US" altLang="en-US" sz="2000" dirty="0" err="1" smtClean="0"/>
              <a:t>ቢሆንም</a:t>
            </a:r>
            <a:r>
              <a:rPr lang="en-US" altLang="en-US" sz="2000" dirty="0" smtClean="0"/>
              <a:t> </a:t>
            </a:r>
            <a:r>
              <a:rPr lang="en-US" altLang="en-US" sz="2000" dirty="0" err="1" smtClean="0"/>
              <a:t>በግብ</a:t>
            </a:r>
            <a:r>
              <a:rPr lang="en-US" altLang="en-US" sz="2000" dirty="0" smtClean="0"/>
              <a:t> </a:t>
            </a:r>
            <a:r>
              <a:rPr lang="en-US" altLang="en-US" sz="2000" dirty="0" err="1" smtClean="0"/>
              <a:t>ደረጃ</a:t>
            </a:r>
            <a:r>
              <a:rPr lang="en-US" altLang="en-US" sz="2000" dirty="0" smtClean="0"/>
              <a:t> </a:t>
            </a:r>
            <a:r>
              <a:rPr lang="en-US" altLang="en-US" sz="2000" dirty="0" err="1" smtClean="0"/>
              <a:t>የማናበቡ</a:t>
            </a:r>
            <a:r>
              <a:rPr lang="en-US" altLang="en-US" sz="2000" dirty="0" smtClean="0"/>
              <a:t> </a:t>
            </a:r>
            <a:r>
              <a:rPr lang="en-US" altLang="en-US" sz="2000" dirty="0" err="1" smtClean="0"/>
              <a:t>ሥራ</a:t>
            </a:r>
            <a:r>
              <a:rPr lang="en-US" altLang="en-US" sz="2000" dirty="0" smtClean="0"/>
              <a:t> </a:t>
            </a:r>
            <a:r>
              <a:rPr lang="en-US" altLang="en-US" sz="2000" dirty="0" err="1" smtClean="0"/>
              <a:t>ግን</a:t>
            </a:r>
            <a:r>
              <a:rPr lang="en-US" altLang="en-US" sz="2000" dirty="0" smtClean="0"/>
              <a:t> </a:t>
            </a:r>
            <a:r>
              <a:rPr lang="en-US" altLang="en-US" sz="2000" dirty="0" err="1" smtClean="0"/>
              <a:t>በዚህ</a:t>
            </a:r>
            <a:r>
              <a:rPr lang="en-US" altLang="en-US" sz="2000" dirty="0" smtClean="0"/>
              <a:t> </a:t>
            </a:r>
            <a:r>
              <a:rPr lang="en-US" altLang="en-US" sz="2000" dirty="0" err="1" smtClean="0"/>
              <a:t>ደረጃ</a:t>
            </a:r>
            <a:r>
              <a:rPr lang="en-US" altLang="en-US" sz="2000" dirty="0" smtClean="0"/>
              <a:t> </a:t>
            </a:r>
            <a:r>
              <a:rPr lang="en-US" altLang="en-US" sz="2000" dirty="0" err="1" smtClean="0"/>
              <a:t>የሚሰራ</a:t>
            </a:r>
            <a:r>
              <a:rPr lang="en-US" altLang="en-US" sz="2000" dirty="0" smtClean="0"/>
              <a:t> </a:t>
            </a:r>
            <a:r>
              <a:rPr lang="en-US" altLang="en-US" sz="2000" dirty="0" err="1" smtClean="0"/>
              <a:t>ይሆናል</a:t>
            </a:r>
            <a:r>
              <a:rPr lang="en-US" altLang="en-US" sz="2000" dirty="0" smtClean="0"/>
              <a:t> </a:t>
            </a:r>
            <a:r>
              <a:rPr lang="en-US" altLang="en-US" sz="2000" dirty="0" err="1" smtClean="0"/>
              <a:t>ማለት</a:t>
            </a:r>
            <a:r>
              <a:rPr lang="en-US" altLang="en-US" sz="2000" dirty="0" smtClean="0"/>
              <a:t> </a:t>
            </a:r>
            <a:r>
              <a:rPr lang="en-US" altLang="en-US" sz="2000" dirty="0" err="1" smtClean="0"/>
              <a:t>ነው</a:t>
            </a:r>
            <a:r>
              <a:rPr lang="en-US" altLang="en-US" sz="2000" dirty="0" smtClean="0"/>
              <a:t>፡፡</a:t>
            </a:r>
          </a:p>
          <a:p>
            <a:pPr eaLnBrk="1" hangingPunct="1">
              <a:buFont typeface="Wingdings" pitchFamily="2" charset="2"/>
              <a:buChar char="ü"/>
            </a:pPr>
            <a:endParaRPr lang="en-US" altLang="en-US" sz="2000" dirty="0" smtClean="0"/>
          </a:p>
          <a:p>
            <a:pPr algn="just" eaLnBrk="1" hangingPunct="1">
              <a:buFont typeface="Wingdings" pitchFamily="2" charset="2"/>
              <a:buChar char="ü"/>
            </a:pPr>
            <a:r>
              <a:rPr lang="en-US" altLang="en-US" sz="2000" dirty="0" err="1" smtClean="0"/>
              <a:t>ሁለቱን</a:t>
            </a:r>
            <a:r>
              <a:rPr lang="en-US" altLang="en-US" sz="2000" dirty="0" smtClean="0"/>
              <a:t> </a:t>
            </a:r>
            <a:r>
              <a:rPr lang="en-US" altLang="en-US" sz="2000" dirty="0" err="1" smtClean="0"/>
              <a:t>ስትራቴጂያዊ</a:t>
            </a:r>
            <a:r>
              <a:rPr lang="en-US" altLang="en-US" sz="2000" dirty="0" smtClean="0"/>
              <a:t> </a:t>
            </a:r>
            <a:r>
              <a:rPr lang="en-US" altLang="en-US" sz="2000" dirty="0" err="1" smtClean="0"/>
              <a:t>ሰነዶች</a:t>
            </a:r>
            <a:r>
              <a:rPr lang="en-US" altLang="en-US" sz="2000" dirty="0" smtClean="0"/>
              <a:t> </a:t>
            </a:r>
            <a:r>
              <a:rPr lang="en-US" altLang="en-US" sz="2000" dirty="0" err="1" smtClean="0"/>
              <a:t>በግብ</a:t>
            </a:r>
            <a:r>
              <a:rPr lang="en-US" altLang="en-US" sz="2000" dirty="0" smtClean="0"/>
              <a:t>፣ </a:t>
            </a:r>
            <a:r>
              <a:rPr lang="en-US" altLang="en-US" sz="2000" dirty="0" err="1" smtClean="0"/>
              <a:t>በተቋምና</a:t>
            </a:r>
            <a:r>
              <a:rPr lang="en-US" altLang="en-US" sz="2000" dirty="0" smtClean="0"/>
              <a:t> </a:t>
            </a:r>
            <a:r>
              <a:rPr lang="en-US" altLang="en-US" sz="2000" dirty="0" err="1" smtClean="0"/>
              <a:t>በስራ</a:t>
            </a:r>
            <a:r>
              <a:rPr lang="en-US" altLang="en-US" sz="2000" dirty="0" smtClean="0"/>
              <a:t> </a:t>
            </a:r>
            <a:r>
              <a:rPr lang="en-US" altLang="en-US" sz="2000" dirty="0" err="1" smtClean="0"/>
              <a:t>ሂደት</a:t>
            </a:r>
            <a:r>
              <a:rPr lang="en-US" altLang="en-US" sz="2000" dirty="0" smtClean="0"/>
              <a:t> </a:t>
            </a:r>
            <a:r>
              <a:rPr lang="en-US" altLang="en-US" sz="2000" dirty="0" err="1" smtClean="0"/>
              <a:t>ደረጃ</a:t>
            </a:r>
            <a:r>
              <a:rPr lang="en-US" altLang="en-US" sz="2000" dirty="0" smtClean="0"/>
              <a:t> </a:t>
            </a:r>
            <a:r>
              <a:rPr lang="en-US" altLang="en-US" sz="2000" dirty="0" err="1" smtClean="0"/>
              <a:t>ተመጋጋቢና</a:t>
            </a:r>
            <a:r>
              <a:rPr lang="en-US" altLang="en-US" sz="2000" dirty="0" smtClean="0"/>
              <a:t> </a:t>
            </a:r>
            <a:r>
              <a:rPr lang="en-US" altLang="en-US" sz="2000" dirty="0" err="1" smtClean="0"/>
              <a:t>ተናባቢ</a:t>
            </a:r>
            <a:r>
              <a:rPr lang="en-US" altLang="en-US" sz="2000" dirty="0" smtClean="0"/>
              <a:t> </a:t>
            </a:r>
            <a:r>
              <a:rPr lang="en-US" altLang="en-US" sz="2000" dirty="0" err="1" smtClean="0"/>
              <a:t>ለማድረግ</a:t>
            </a:r>
            <a:r>
              <a:rPr lang="en-US" altLang="en-US" sz="2000" dirty="0" smtClean="0"/>
              <a:t> </a:t>
            </a:r>
            <a:r>
              <a:rPr lang="en-US" altLang="en-US" sz="2000" dirty="0" err="1" smtClean="0"/>
              <a:t>ቀጥሎ</a:t>
            </a:r>
            <a:r>
              <a:rPr lang="en-US" altLang="en-US" sz="2000" dirty="0" smtClean="0"/>
              <a:t> </a:t>
            </a:r>
            <a:r>
              <a:rPr lang="en-US" altLang="en-US" sz="2000" dirty="0" err="1" smtClean="0"/>
              <a:t>የተዘረዘሩትን</a:t>
            </a:r>
            <a:r>
              <a:rPr lang="en-US" altLang="en-US" sz="2000" dirty="0" smtClean="0"/>
              <a:t> </a:t>
            </a:r>
            <a:r>
              <a:rPr lang="en-US" altLang="en-US" sz="2000" dirty="0" err="1" smtClean="0"/>
              <a:t>ጉዳዮች</a:t>
            </a:r>
            <a:r>
              <a:rPr lang="en-US" altLang="en-US" sz="2000" dirty="0" smtClean="0"/>
              <a:t> </a:t>
            </a:r>
            <a:r>
              <a:rPr lang="en-US" altLang="en-US" sz="2000" dirty="0" err="1" smtClean="0"/>
              <a:t>ማከናወን</a:t>
            </a:r>
            <a:r>
              <a:rPr lang="en-US" altLang="en-US" sz="2000" dirty="0" smtClean="0"/>
              <a:t> </a:t>
            </a:r>
            <a:r>
              <a:rPr lang="en-US" altLang="en-US" sz="2000" dirty="0" err="1" smtClean="0"/>
              <a:t>ያስፈልጋል</a:t>
            </a:r>
            <a:r>
              <a:rPr lang="en-US" altLang="en-US" sz="2000" dirty="0" smtClean="0"/>
              <a:t>፡፡</a:t>
            </a:r>
          </a:p>
          <a:p>
            <a:pPr eaLnBrk="1" hangingPunct="1"/>
            <a:endParaRPr lang="en-US" altLang="en-US" sz="2000" dirty="0" smtClean="0"/>
          </a:p>
        </p:txBody>
      </p:sp>
      <p:sp>
        <p:nvSpPr>
          <p:cNvPr id="4" name="Slide Number Placeholder 3"/>
          <p:cNvSpPr>
            <a:spLocks noGrp="1"/>
          </p:cNvSpPr>
          <p:nvPr>
            <p:ph type="sldNum" sz="quarter" idx="12"/>
          </p:nvPr>
        </p:nvSpPr>
        <p:spPr/>
        <p:txBody>
          <a:bodyPr/>
          <a:lstStyle/>
          <a:p>
            <a:pPr>
              <a:defRPr/>
            </a:pPr>
            <a:fld id="{E839C4FB-8984-4A21-AAE3-CE623083E452}" type="slidenum">
              <a:rPr lang="en-US" smtClean="0"/>
              <a:pPr>
                <a:defRPr/>
              </a:pPr>
              <a:t>26</a:t>
            </a:fld>
            <a:endParaRPr lang="en-US"/>
          </a:p>
        </p:txBody>
      </p:sp>
    </p:spTree>
    <p:extLst>
      <p:ext uri="{BB962C8B-B14F-4D97-AF65-F5344CB8AC3E}">
        <p14:creationId xmlns:p14="http://schemas.microsoft.com/office/powerpoint/2010/main" val="33368711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eaLnBrk="1" fontAlgn="auto" hangingPunct="1">
              <a:spcAft>
                <a:spcPts val="0"/>
              </a:spcAft>
              <a:defRPr/>
            </a:pPr>
            <a:r>
              <a:rPr lang="en-US" dirty="0" err="1" smtClean="0">
                <a:solidFill>
                  <a:schemeClr val="tx1"/>
                </a:solidFill>
              </a:rPr>
              <a:t>የቀጠለ</a:t>
            </a:r>
            <a:r>
              <a:rPr lang="en-US" dirty="0" smtClean="0">
                <a:solidFill>
                  <a:schemeClr val="tx1"/>
                </a:solidFill>
              </a:rPr>
              <a:t>…</a:t>
            </a:r>
            <a:endParaRPr lang="en-US" dirty="0">
              <a:solidFill>
                <a:schemeClr val="tx1"/>
              </a:solidFill>
            </a:endParaRPr>
          </a:p>
        </p:txBody>
      </p:sp>
      <p:sp>
        <p:nvSpPr>
          <p:cNvPr id="3" name="Content Placeholder 2"/>
          <p:cNvSpPr>
            <a:spLocks noGrp="1"/>
          </p:cNvSpPr>
          <p:nvPr>
            <p:ph idx="1"/>
          </p:nvPr>
        </p:nvSpPr>
        <p:spPr>
          <a:xfrm>
            <a:off x="228600" y="1066800"/>
            <a:ext cx="8610600" cy="5562600"/>
          </a:xfrm>
        </p:spPr>
        <p:txBody>
          <a:bodyPr>
            <a:normAutofit/>
          </a:bodyPr>
          <a:lstStyle/>
          <a:p>
            <a:pPr marL="285750" indent="-285750" algn="just" eaLnBrk="1" fontAlgn="auto" hangingPunct="1">
              <a:spcAft>
                <a:spcPts val="0"/>
              </a:spcAft>
              <a:buFont typeface="Wingdings 2" pitchFamily="18" charset="2"/>
              <a:buNone/>
              <a:defRPr/>
            </a:pPr>
            <a:r>
              <a:rPr lang="en-US" dirty="0" smtClean="0"/>
              <a:t>1. </a:t>
            </a:r>
            <a:r>
              <a:rPr lang="en-US" sz="2000" dirty="0" err="1" smtClean="0"/>
              <a:t>ለየቢሮው</a:t>
            </a:r>
            <a:r>
              <a:rPr lang="en-US" sz="2000" dirty="0" smtClean="0"/>
              <a:t> </a:t>
            </a:r>
            <a:r>
              <a:rPr lang="en-US" sz="2000" dirty="0" err="1" smtClean="0"/>
              <a:t>በተለዩት</a:t>
            </a:r>
            <a:r>
              <a:rPr lang="en-US" sz="2000" dirty="0" smtClean="0"/>
              <a:t> </a:t>
            </a:r>
            <a:r>
              <a:rPr lang="en-US" sz="2000" dirty="0" err="1" smtClean="0"/>
              <a:t>ሚዛናዊ</a:t>
            </a:r>
            <a:r>
              <a:rPr lang="en-US" sz="2000" dirty="0" smtClean="0"/>
              <a:t> </a:t>
            </a:r>
            <a:r>
              <a:rPr lang="en-US" sz="2000" dirty="0" err="1" smtClean="0"/>
              <a:t>ስራ</a:t>
            </a:r>
            <a:r>
              <a:rPr lang="en-US" sz="2000" dirty="0" smtClean="0"/>
              <a:t> </a:t>
            </a:r>
            <a:r>
              <a:rPr lang="en-US" sz="2000" dirty="0" err="1" smtClean="0"/>
              <a:t>አመራርና</a:t>
            </a:r>
            <a:r>
              <a:rPr lang="en-US" sz="2000" dirty="0" smtClean="0"/>
              <a:t> </a:t>
            </a:r>
            <a:r>
              <a:rPr lang="en-US" sz="2000" dirty="0" err="1" smtClean="0"/>
              <a:t>ምዘና</a:t>
            </a:r>
            <a:r>
              <a:rPr lang="en-US" sz="2000" dirty="0" smtClean="0"/>
              <a:t> </a:t>
            </a:r>
            <a:r>
              <a:rPr lang="en-US" sz="2000" dirty="0" err="1" smtClean="0"/>
              <a:t>ሥርዓት</a:t>
            </a:r>
            <a:r>
              <a:rPr lang="en-US" sz="2000" dirty="0" smtClean="0"/>
              <a:t>   </a:t>
            </a:r>
            <a:r>
              <a:rPr lang="en-US" sz="2000" dirty="0" err="1" smtClean="0"/>
              <a:t>ትራቴጂያዊ</a:t>
            </a:r>
            <a:r>
              <a:rPr lang="en-US" sz="2000" dirty="0" smtClean="0"/>
              <a:t> </a:t>
            </a:r>
            <a:r>
              <a:rPr lang="en-US" sz="2000" dirty="0" err="1" smtClean="0"/>
              <a:t>ግቦች</a:t>
            </a:r>
            <a:r>
              <a:rPr lang="en-US" sz="2000" dirty="0" smtClean="0"/>
              <a:t> </a:t>
            </a:r>
            <a:r>
              <a:rPr lang="en-US" sz="2000" dirty="0" err="1" smtClean="0"/>
              <a:t>ሥር</a:t>
            </a:r>
            <a:r>
              <a:rPr lang="en-US" sz="2000" dirty="0" smtClean="0"/>
              <a:t> </a:t>
            </a:r>
            <a:r>
              <a:rPr lang="en-US" sz="2000" dirty="0" err="1" smtClean="0"/>
              <a:t>ሊወድቁ</a:t>
            </a:r>
            <a:r>
              <a:rPr lang="en-US" sz="2000" dirty="0" smtClean="0"/>
              <a:t> </a:t>
            </a:r>
            <a:r>
              <a:rPr lang="en-US" sz="2000" dirty="0" err="1" smtClean="0"/>
              <a:t>የሚችሉትን</a:t>
            </a:r>
            <a:r>
              <a:rPr lang="en-US" sz="2000" dirty="0" smtClean="0"/>
              <a:t> </a:t>
            </a:r>
            <a:r>
              <a:rPr lang="en-US" sz="2000" dirty="0" err="1" smtClean="0"/>
              <a:t>የቢሮውን</a:t>
            </a:r>
            <a:r>
              <a:rPr lang="en-US" sz="2000" dirty="0" smtClean="0"/>
              <a:t> </a:t>
            </a:r>
            <a:r>
              <a:rPr lang="en-US" sz="2000" dirty="0" err="1" smtClean="0"/>
              <a:t>ስትራቴጂያዊ</a:t>
            </a:r>
            <a:r>
              <a:rPr lang="en-US" sz="2000" dirty="0" smtClean="0"/>
              <a:t> </a:t>
            </a:r>
            <a:r>
              <a:rPr lang="en-US" sz="2000" dirty="0" err="1" smtClean="0"/>
              <a:t>ዕቅድ</a:t>
            </a:r>
            <a:r>
              <a:rPr lang="en-US" sz="2000" dirty="0" smtClean="0"/>
              <a:t> /SPM/ </a:t>
            </a:r>
            <a:r>
              <a:rPr lang="en-US" sz="2000" dirty="0" err="1" smtClean="0"/>
              <a:t>ግቦች</a:t>
            </a:r>
            <a:r>
              <a:rPr lang="en-US" sz="2000" dirty="0" smtClean="0"/>
              <a:t> </a:t>
            </a:r>
            <a:r>
              <a:rPr lang="en-US" sz="2000" dirty="0" err="1" smtClean="0"/>
              <a:t>ስትራቴጂዊ</a:t>
            </a:r>
            <a:r>
              <a:rPr lang="en-US" sz="2000" dirty="0" smtClean="0"/>
              <a:t> </a:t>
            </a:r>
            <a:r>
              <a:rPr lang="en-US" sz="2000" dirty="0" err="1" smtClean="0"/>
              <a:t>እርምጃዎች</a:t>
            </a:r>
            <a:r>
              <a:rPr lang="en-US" sz="2000" dirty="0" smtClean="0"/>
              <a:t> </a:t>
            </a:r>
            <a:r>
              <a:rPr lang="en-US" sz="2000" dirty="0" err="1" smtClean="0"/>
              <a:t>ደረጃ</a:t>
            </a:r>
            <a:r>
              <a:rPr lang="en-US" sz="2000" dirty="0" smtClean="0"/>
              <a:t> </a:t>
            </a:r>
            <a:r>
              <a:rPr lang="en-US" sz="2000" dirty="0" err="1" smtClean="0"/>
              <a:t>ላይ</a:t>
            </a:r>
            <a:r>
              <a:rPr lang="en-US" sz="2000" dirty="0" smtClean="0"/>
              <a:t> </a:t>
            </a:r>
            <a:r>
              <a:rPr lang="en-US" sz="2000" dirty="0" err="1" smtClean="0"/>
              <a:t>ከተሰራው</a:t>
            </a:r>
            <a:r>
              <a:rPr lang="en-US" sz="2000" dirty="0" smtClean="0"/>
              <a:t> </a:t>
            </a:r>
            <a:r>
              <a:rPr lang="en-US" sz="2000" dirty="0" err="1" smtClean="0"/>
              <a:t>ጋር</a:t>
            </a:r>
            <a:r>
              <a:rPr lang="en-US" sz="2000" dirty="0" smtClean="0"/>
              <a:t> </a:t>
            </a:r>
            <a:r>
              <a:rPr lang="en-US" sz="2000" dirty="0" err="1" smtClean="0"/>
              <a:t>በተናበበ</a:t>
            </a:r>
            <a:r>
              <a:rPr lang="en-US" sz="2000" dirty="0" smtClean="0"/>
              <a:t> </a:t>
            </a:r>
            <a:r>
              <a:rPr lang="en-US" sz="2000" dirty="0" err="1" smtClean="0"/>
              <a:t>ሁኔታ</a:t>
            </a:r>
            <a:r>
              <a:rPr lang="en-US" sz="2000" dirty="0" smtClean="0"/>
              <a:t> </a:t>
            </a:r>
            <a:r>
              <a:rPr lang="en-US" sz="2000" dirty="0" err="1" smtClean="0"/>
              <a:t>መለየትና</a:t>
            </a:r>
            <a:r>
              <a:rPr lang="en-US" sz="2000" dirty="0" smtClean="0"/>
              <a:t> </a:t>
            </a:r>
            <a:r>
              <a:rPr lang="en-US" sz="2000" dirty="0" err="1" smtClean="0"/>
              <a:t>በሚዛናዊ</a:t>
            </a:r>
            <a:r>
              <a:rPr lang="en-US" sz="2000" dirty="0" smtClean="0"/>
              <a:t> </a:t>
            </a:r>
            <a:r>
              <a:rPr lang="en-US" sz="2000" dirty="0" err="1" smtClean="0"/>
              <a:t>ስራ</a:t>
            </a:r>
            <a:r>
              <a:rPr lang="en-US" sz="2000" dirty="0" smtClean="0"/>
              <a:t> </a:t>
            </a:r>
            <a:r>
              <a:rPr lang="en-US" sz="2000" dirty="0" err="1" smtClean="0"/>
              <a:t>አመራርና</a:t>
            </a:r>
            <a:r>
              <a:rPr lang="en-US" sz="2000" dirty="0" smtClean="0"/>
              <a:t> </a:t>
            </a:r>
            <a:r>
              <a:rPr lang="en-US" sz="2000" dirty="0" err="1" smtClean="0"/>
              <a:t>ምዘና</a:t>
            </a:r>
            <a:r>
              <a:rPr lang="en-US" sz="2000" dirty="0" smtClean="0"/>
              <a:t> </a:t>
            </a:r>
            <a:r>
              <a:rPr lang="en-US" sz="2000" dirty="0" err="1" smtClean="0"/>
              <a:t>ሥርዓት</a:t>
            </a:r>
            <a:r>
              <a:rPr lang="en-US" sz="2000" dirty="0" smtClean="0"/>
              <a:t>  </a:t>
            </a:r>
            <a:r>
              <a:rPr lang="en-US" sz="2000" dirty="0" err="1" smtClean="0"/>
              <a:t>ስትራቴጂያዊ</a:t>
            </a:r>
            <a:r>
              <a:rPr lang="en-US" sz="2000" dirty="0" smtClean="0"/>
              <a:t> </a:t>
            </a:r>
            <a:r>
              <a:rPr lang="en-US" sz="2000" dirty="0" err="1" smtClean="0"/>
              <a:t>ግቦች</a:t>
            </a:r>
            <a:r>
              <a:rPr lang="en-US" sz="2000" dirty="0" smtClean="0"/>
              <a:t> </a:t>
            </a:r>
            <a:r>
              <a:rPr lang="en-US" sz="2000" dirty="0" err="1" smtClean="0"/>
              <a:t>ስር</a:t>
            </a:r>
            <a:r>
              <a:rPr lang="en-US" sz="2000" dirty="0" smtClean="0"/>
              <a:t> </a:t>
            </a:r>
            <a:r>
              <a:rPr lang="en-US" sz="2000" dirty="0" err="1" smtClean="0"/>
              <a:t>ማስቀመጥ</a:t>
            </a:r>
            <a:r>
              <a:rPr lang="en-US" sz="2000" dirty="0" smtClean="0"/>
              <a:t> </a:t>
            </a:r>
            <a:r>
              <a:rPr lang="en-US" sz="2000" dirty="0" err="1" smtClean="0"/>
              <a:t>ሲሆን</a:t>
            </a:r>
            <a:r>
              <a:rPr lang="en-US" sz="2000" dirty="0" smtClean="0"/>
              <a:t> </a:t>
            </a:r>
            <a:r>
              <a:rPr lang="en-US" sz="2000" dirty="0" err="1" smtClean="0"/>
              <a:t>ይህም</a:t>
            </a:r>
            <a:r>
              <a:rPr lang="en-US" sz="2000" dirty="0" smtClean="0"/>
              <a:t> </a:t>
            </a:r>
            <a:r>
              <a:rPr lang="en-US" sz="2000" dirty="0" err="1" smtClean="0"/>
              <a:t>በስትራቴጂያዊ</a:t>
            </a:r>
            <a:r>
              <a:rPr lang="en-US" sz="2000" dirty="0" smtClean="0"/>
              <a:t> </a:t>
            </a:r>
            <a:r>
              <a:rPr lang="en-US" sz="2000" dirty="0" err="1" smtClean="0"/>
              <a:t>ዕቅድ</a:t>
            </a:r>
            <a:r>
              <a:rPr lang="en-US" sz="2000" dirty="0" smtClean="0"/>
              <a:t> </a:t>
            </a:r>
            <a:r>
              <a:rPr lang="en-US" sz="2000" dirty="0" err="1" smtClean="0"/>
              <a:t>ሰነድ</a:t>
            </a:r>
            <a:r>
              <a:rPr lang="en-US" sz="2000" dirty="0" smtClean="0"/>
              <a:t> </a:t>
            </a:r>
            <a:r>
              <a:rPr lang="en-US" sz="2000" dirty="0" err="1" smtClean="0"/>
              <a:t>ቀደም</a:t>
            </a:r>
            <a:r>
              <a:rPr lang="en-US" sz="2000" dirty="0" smtClean="0"/>
              <a:t> </a:t>
            </a:r>
            <a:r>
              <a:rPr lang="en-US" sz="2000" dirty="0" err="1" smtClean="0"/>
              <a:t>ብሎ</a:t>
            </a:r>
            <a:r>
              <a:rPr lang="en-US" sz="2000" dirty="0" smtClean="0"/>
              <a:t> </a:t>
            </a:r>
            <a:r>
              <a:rPr lang="en-US" sz="2000" dirty="0" err="1" smtClean="0"/>
              <a:t>ለግቦች</a:t>
            </a:r>
            <a:r>
              <a:rPr lang="en-US" sz="2000" dirty="0" smtClean="0"/>
              <a:t> </a:t>
            </a:r>
            <a:r>
              <a:rPr lang="en-US" sz="2000" dirty="0" err="1" smtClean="0"/>
              <a:t>የተቀመጠውን</a:t>
            </a:r>
            <a:r>
              <a:rPr lang="en-US" sz="2000" dirty="0" smtClean="0"/>
              <a:t> </a:t>
            </a:r>
            <a:r>
              <a:rPr lang="en-US" sz="2000" dirty="0" err="1" smtClean="0"/>
              <a:t>ዒላማ</a:t>
            </a:r>
            <a:r>
              <a:rPr lang="en-US" sz="2000" dirty="0" smtClean="0"/>
              <a:t> /Target/ </a:t>
            </a:r>
            <a:r>
              <a:rPr lang="en-US" sz="2000" dirty="0" err="1" smtClean="0"/>
              <a:t>እንዳለ</a:t>
            </a:r>
            <a:r>
              <a:rPr lang="en-US" sz="2000" dirty="0" smtClean="0"/>
              <a:t> </a:t>
            </a:r>
            <a:r>
              <a:rPr lang="en-US" sz="2000" dirty="0" err="1" smtClean="0"/>
              <a:t>በመጠበቅ</a:t>
            </a:r>
            <a:r>
              <a:rPr lang="en-US" sz="2000" dirty="0" smtClean="0"/>
              <a:t> </a:t>
            </a:r>
            <a:r>
              <a:rPr lang="en-US" sz="2000" dirty="0" err="1" smtClean="0"/>
              <a:t>የሚፈጸም</a:t>
            </a:r>
            <a:r>
              <a:rPr lang="en-US" sz="2000" dirty="0" smtClean="0"/>
              <a:t> </a:t>
            </a:r>
            <a:r>
              <a:rPr lang="en-US" sz="2000" dirty="0" err="1" smtClean="0"/>
              <a:t>ይሆናል</a:t>
            </a:r>
            <a:r>
              <a:rPr lang="en-US" sz="2000" dirty="0" smtClean="0"/>
              <a:t>፤</a:t>
            </a:r>
          </a:p>
          <a:p>
            <a:pPr marL="514350" indent="-514350" eaLnBrk="1" fontAlgn="auto" hangingPunct="1">
              <a:spcAft>
                <a:spcPts val="0"/>
              </a:spcAft>
              <a:buFont typeface="Wingdings 2"/>
              <a:buNone/>
              <a:defRPr/>
            </a:pPr>
            <a:endParaRPr lang="en-US" sz="1050" dirty="0" smtClean="0"/>
          </a:p>
          <a:p>
            <a:pPr marL="274320" indent="-274320" algn="just" eaLnBrk="1" fontAlgn="auto" hangingPunct="1">
              <a:spcAft>
                <a:spcPts val="0"/>
              </a:spcAft>
              <a:buFont typeface="Wingdings 2"/>
              <a:buNone/>
              <a:defRPr/>
            </a:pPr>
            <a:r>
              <a:rPr lang="en-US" sz="2000" dirty="0" smtClean="0"/>
              <a:t>2. </a:t>
            </a:r>
            <a:r>
              <a:rPr lang="en-US" sz="2000" dirty="0" err="1" smtClean="0"/>
              <a:t>በመቀጠልም</a:t>
            </a:r>
            <a:r>
              <a:rPr lang="en-US" sz="2000" dirty="0" smtClean="0"/>
              <a:t> </a:t>
            </a:r>
            <a:r>
              <a:rPr lang="en-US" sz="2000" dirty="0" err="1" smtClean="0"/>
              <a:t>በተቋም</a:t>
            </a:r>
            <a:r>
              <a:rPr lang="en-US" sz="2000" dirty="0" smtClean="0"/>
              <a:t> </a:t>
            </a:r>
            <a:r>
              <a:rPr lang="en-US" sz="2000" dirty="0" err="1" smtClean="0"/>
              <a:t>ደረጃ</a:t>
            </a:r>
            <a:r>
              <a:rPr lang="en-US" sz="2000" dirty="0" smtClean="0"/>
              <a:t> </a:t>
            </a:r>
            <a:r>
              <a:rPr lang="en-US" sz="2000" dirty="0" err="1" smtClean="0"/>
              <a:t>ከሚዛናዊ</a:t>
            </a:r>
            <a:r>
              <a:rPr lang="en-US" sz="2000" dirty="0" smtClean="0"/>
              <a:t> </a:t>
            </a:r>
            <a:r>
              <a:rPr lang="en-US" sz="2000" dirty="0" err="1" smtClean="0"/>
              <a:t>ስራ</a:t>
            </a:r>
            <a:r>
              <a:rPr lang="en-US" sz="2000" dirty="0" smtClean="0"/>
              <a:t> </a:t>
            </a:r>
            <a:r>
              <a:rPr lang="en-US" sz="2000" dirty="0" err="1" smtClean="0"/>
              <a:t>አመራርና</a:t>
            </a:r>
            <a:r>
              <a:rPr lang="en-US" sz="2000" dirty="0" smtClean="0"/>
              <a:t> </a:t>
            </a:r>
            <a:r>
              <a:rPr lang="en-US" sz="2000" dirty="0" err="1" smtClean="0"/>
              <a:t>ምዘና</a:t>
            </a:r>
            <a:r>
              <a:rPr lang="en-US" sz="2000" dirty="0" smtClean="0"/>
              <a:t> </a:t>
            </a:r>
            <a:r>
              <a:rPr lang="en-US" sz="2000" dirty="0" err="1" smtClean="0"/>
              <a:t>ሥርዓት</a:t>
            </a:r>
            <a:r>
              <a:rPr lang="en-US" sz="2000" dirty="0" smtClean="0"/>
              <a:t> /BSC/ </a:t>
            </a:r>
            <a:r>
              <a:rPr lang="en-US" sz="2000" dirty="0" err="1" smtClean="0"/>
              <a:t>ግቦች</a:t>
            </a:r>
            <a:r>
              <a:rPr lang="en-US" sz="2000" dirty="0" smtClean="0"/>
              <a:t> </a:t>
            </a:r>
            <a:r>
              <a:rPr lang="en-US" sz="2000" dirty="0" err="1" smtClean="0"/>
              <a:t>ጋር</a:t>
            </a:r>
            <a:r>
              <a:rPr lang="en-US" sz="2000" dirty="0" smtClean="0"/>
              <a:t> </a:t>
            </a:r>
            <a:r>
              <a:rPr lang="en-US" sz="2000" dirty="0" err="1" smtClean="0"/>
              <a:t>የተጣጣሙት</a:t>
            </a:r>
            <a:r>
              <a:rPr lang="en-US" sz="2000" dirty="0" smtClean="0"/>
              <a:t> /</a:t>
            </a:r>
            <a:r>
              <a:rPr lang="en-US" sz="2000" dirty="0" err="1" smtClean="0"/>
              <a:t>የተናበቡት</a:t>
            </a:r>
            <a:r>
              <a:rPr lang="en-US" sz="2000" dirty="0" smtClean="0"/>
              <a:t> </a:t>
            </a:r>
            <a:r>
              <a:rPr lang="en-US" sz="2000" dirty="0" err="1" smtClean="0"/>
              <a:t>ተቋማዊ</a:t>
            </a:r>
            <a:r>
              <a:rPr lang="en-US" sz="2000" dirty="0" smtClean="0"/>
              <a:t> </a:t>
            </a:r>
            <a:r>
              <a:rPr lang="en-US" sz="2000" dirty="0" err="1" smtClean="0"/>
              <a:t>ስትራቴጂያዊ</a:t>
            </a:r>
            <a:r>
              <a:rPr lang="en-US" sz="2000" dirty="0" smtClean="0"/>
              <a:t> </a:t>
            </a:r>
            <a:r>
              <a:rPr lang="en-US" sz="2000" dirty="0" err="1" smtClean="0"/>
              <a:t>ዕቅድ</a:t>
            </a:r>
            <a:r>
              <a:rPr lang="en-US" sz="2000" dirty="0" smtClean="0"/>
              <a:t> </a:t>
            </a:r>
            <a:r>
              <a:rPr lang="en-US" sz="2000" dirty="0" err="1" smtClean="0"/>
              <a:t>ግቦች</a:t>
            </a:r>
            <a:r>
              <a:rPr lang="en-US" sz="2000" dirty="0" smtClean="0"/>
              <a:t> </a:t>
            </a:r>
            <a:r>
              <a:rPr lang="en-US" sz="2000" dirty="0" err="1" smtClean="0"/>
              <a:t>በስራቸው</a:t>
            </a:r>
            <a:r>
              <a:rPr lang="en-US" sz="2000" dirty="0" smtClean="0"/>
              <a:t> </a:t>
            </a:r>
            <a:r>
              <a:rPr lang="en-US" sz="2000" dirty="0" err="1" smtClean="0"/>
              <a:t>ላሉ</a:t>
            </a:r>
            <a:r>
              <a:rPr lang="en-US" sz="2000" dirty="0" smtClean="0"/>
              <a:t>  </a:t>
            </a:r>
            <a:r>
              <a:rPr lang="en-US" sz="2000" dirty="0" err="1" smtClean="0"/>
              <a:t>የሥራ</a:t>
            </a:r>
            <a:r>
              <a:rPr lang="en-US" sz="2000" dirty="0" smtClean="0"/>
              <a:t> </a:t>
            </a:r>
            <a:r>
              <a:rPr lang="en-US" sz="2000" dirty="0" err="1" smtClean="0"/>
              <a:t>ሂደቶችና</a:t>
            </a:r>
            <a:r>
              <a:rPr lang="en-US" sz="2000" dirty="0" smtClean="0"/>
              <a:t> </a:t>
            </a:r>
            <a:r>
              <a:rPr lang="en-US" sz="2000" dirty="0" err="1" smtClean="0"/>
              <a:t>ኬዝ</a:t>
            </a:r>
            <a:r>
              <a:rPr lang="en-US" sz="2000" dirty="0" smtClean="0"/>
              <a:t> </a:t>
            </a:r>
            <a:r>
              <a:rPr lang="en-US" sz="2000" dirty="0" err="1" smtClean="0"/>
              <a:t>ቲሞች</a:t>
            </a:r>
            <a:r>
              <a:rPr lang="en-US" sz="2000" dirty="0" smtClean="0"/>
              <a:t> </a:t>
            </a:r>
            <a:r>
              <a:rPr lang="en-US" sz="2000" dirty="0" err="1" smtClean="0"/>
              <a:t>የማከፋፈል</a:t>
            </a:r>
            <a:r>
              <a:rPr lang="en-US" sz="2000" dirty="0" smtClean="0"/>
              <a:t> </a:t>
            </a:r>
            <a:r>
              <a:rPr lang="en-US" sz="2000" dirty="0" err="1" smtClean="0"/>
              <a:t>ሥራ</a:t>
            </a:r>
            <a:r>
              <a:rPr lang="en-US" sz="2000" dirty="0" smtClean="0"/>
              <a:t> </a:t>
            </a:r>
            <a:r>
              <a:rPr lang="en-US" sz="2000" dirty="0" err="1" smtClean="0"/>
              <a:t>ይከናወናል</a:t>
            </a:r>
            <a:r>
              <a:rPr lang="en-US" sz="2000" dirty="0" smtClean="0"/>
              <a:t> ፡፡</a:t>
            </a:r>
          </a:p>
          <a:p>
            <a:pPr marL="274320" indent="-274320" algn="just" eaLnBrk="1" fontAlgn="auto" hangingPunct="1">
              <a:spcAft>
                <a:spcPts val="0"/>
              </a:spcAft>
              <a:buFont typeface="Wingdings 2"/>
              <a:buNone/>
              <a:defRPr/>
            </a:pPr>
            <a:r>
              <a:rPr lang="en-US" sz="2000" dirty="0" smtClean="0"/>
              <a:t> </a:t>
            </a:r>
            <a:endParaRPr lang="en-US" sz="1800" dirty="0" smtClean="0"/>
          </a:p>
          <a:p>
            <a:pPr marL="274320" indent="-274320" algn="just" eaLnBrk="1" fontAlgn="auto" hangingPunct="1">
              <a:spcAft>
                <a:spcPts val="0"/>
              </a:spcAft>
              <a:buFont typeface="Wingdings 2"/>
              <a:buNone/>
              <a:defRPr/>
            </a:pPr>
            <a:r>
              <a:rPr lang="en-US" sz="2000" dirty="0" smtClean="0"/>
              <a:t>3. </a:t>
            </a:r>
            <a:r>
              <a:rPr lang="en-US" sz="2000" dirty="0" err="1" smtClean="0"/>
              <a:t>ለድጋፍ</a:t>
            </a:r>
            <a:r>
              <a:rPr lang="en-US" sz="2000" dirty="0" smtClean="0"/>
              <a:t> </a:t>
            </a:r>
            <a:r>
              <a:rPr lang="en-US" sz="2000" dirty="0" err="1" smtClean="0"/>
              <a:t>ሰጪ</a:t>
            </a:r>
            <a:r>
              <a:rPr lang="en-US" sz="2000" dirty="0" smtClean="0"/>
              <a:t> </a:t>
            </a:r>
            <a:r>
              <a:rPr lang="en-US" sz="2000" dirty="0" err="1" smtClean="0"/>
              <a:t>የሥራ</a:t>
            </a:r>
            <a:r>
              <a:rPr lang="en-US" sz="2000" dirty="0" smtClean="0"/>
              <a:t> </a:t>
            </a:r>
            <a:r>
              <a:rPr lang="en-US" sz="2000" dirty="0" err="1" smtClean="0"/>
              <a:t>ክፍሎች</a:t>
            </a:r>
            <a:r>
              <a:rPr lang="en-US" sz="2000" dirty="0" smtClean="0"/>
              <a:t> </a:t>
            </a:r>
            <a:r>
              <a:rPr lang="en-US" sz="2000" dirty="0" err="1" smtClean="0"/>
              <a:t>ልክ</a:t>
            </a:r>
            <a:r>
              <a:rPr lang="en-US" sz="2000" dirty="0" smtClean="0"/>
              <a:t> </a:t>
            </a:r>
            <a:r>
              <a:rPr lang="en-US" sz="2000" dirty="0" err="1" smtClean="0"/>
              <a:t>እንደ</a:t>
            </a:r>
            <a:r>
              <a:rPr lang="en-US" sz="2000" dirty="0" smtClean="0"/>
              <a:t> </a:t>
            </a:r>
            <a:r>
              <a:rPr lang="en-US" sz="2000" dirty="0" err="1" smtClean="0"/>
              <a:t>ዓላማ</a:t>
            </a:r>
            <a:r>
              <a:rPr lang="en-US" sz="2000" dirty="0" smtClean="0"/>
              <a:t> </a:t>
            </a:r>
            <a:r>
              <a:rPr lang="en-US" sz="2000" dirty="0" err="1" smtClean="0"/>
              <a:t>አስፈፃሚ</a:t>
            </a:r>
            <a:r>
              <a:rPr lang="en-US" sz="2000" dirty="0" smtClean="0"/>
              <a:t> </a:t>
            </a:r>
            <a:r>
              <a:rPr lang="en-US" sz="2000" dirty="0" err="1" smtClean="0"/>
              <a:t>ወይም</a:t>
            </a:r>
            <a:r>
              <a:rPr lang="en-US" sz="2000" dirty="0" smtClean="0"/>
              <a:t> </a:t>
            </a:r>
            <a:r>
              <a:rPr lang="en-US" sz="2000" dirty="0" err="1" smtClean="0"/>
              <a:t>ዋና</a:t>
            </a:r>
            <a:r>
              <a:rPr lang="en-US" sz="2000" dirty="0" smtClean="0"/>
              <a:t> </a:t>
            </a:r>
            <a:r>
              <a:rPr lang="en-US" sz="2000" dirty="0" err="1" smtClean="0"/>
              <a:t>የስራ</a:t>
            </a:r>
            <a:r>
              <a:rPr lang="en-US" sz="2000" dirty="0" smtClean="0"/>
              <a:t> </a:t>
            </a:r>
            <a:r>
              <a:rPr lang="en-US" sz="2000" dirty="0" err="1" smtClean="0"/>
              <a:t>ሂደቶች</a:t>
            </a:r>
            <a:r>
              <a:rPr lang="en-US" sz="2000" dirty="0" smtClean="0"/>
              <a:t> </a:t>
            </a:r>
            <a:r>
              <a:rPr lang="en-US" sz="2000" dirty="0" err="1" smtClean="0"/>
              <a:t>ከተቋሙ</a:t>
            </a:r>
            <a:r>
              <a:rPr lang="en-US" sz="2000" dirty="0" smtClean="0"/>
              <a:t>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ሥርዓት</a:t>
            </a:r>
            <a:r>
              <a:rPr lang="en-US" sz="2000" dirty="0" smtClean="0"/>
              <a:t> </a:t>
            </a:r>
            <a:r>
              <a:rPr lang="en-US" sz="2000" dirty="0" err="1" smtClean="0"/>
              <a:t>የሚመለከታቸውን</a:t>
            </a:r>
            <a:r>
              <a:rPr lang="en-US" sz="2000" dirty="0" smtClean="0"/>
              <a:t> </a:t>
            </a:r>
            <a:r>
              <a:rPr lang="en-US" sz="2000" dirty="0" err="1" smtClean="0"/>
              <a:t>ግቦች</a:t>
            </a:r>
            <a:r>
              <a:rPr lang="en-US" sz="2000" dirty="0" smtClean="0"/>
              <a:t> </a:t>
            </a:r>
            <a:r>
              <a:rPr lang="en-US" sz="2000" dirty="0" err="1" smtClean="0"/>
              <a:t>በቀጥታ</a:t>
            </a:r>
            <a:r>
              <a:rPr lang="en-US" sz="2000" dirty="0" smtClean="0"/>
              <a:t> </a:t>
            </a:r>
            <a:r>
              <a:rPr lang="en-US" sz="2000" dirty="0" err="1" smtClean="0"/>
              <a:t>በማውረድ</a:t>
            </a:r>
            <a:r>
              <a:rPr lang="en-US" sz="2000" dirty="0" smtClean="0"/>
              <a:t> </a:t>
            </a:r>
            <a:r>
              <a:rPr lang="en-US" sz="2000" dirty="0" err="1" smtClean="0"/>
              <a:t>ከተልዕኮአቸው</a:t>
            </a:r>
            <a:r>
              <a:rPr lang="en-US" sz="2000" dirty="0" smtClean="0"/>
              <a:t> </a:t>
            </a:r>
            <a:r>
              <a:rPr lang="en-US" sz="2000" dirty="0" err="1" smtClean="0"/>
              <a:t>አንፃርና</a:t>
            </a:r>
            <a:r>
              <a:rPr lang="en-US" sz="2000" dirty="0" smtClean="0"/>
              <a:t> </a:t>
            </a:r>
            <a:r>
              <a:rPr lang="en-US" sz="2000" dirty="0" err="1" smtClean="0"/>
              <a:t>የዓላማ</a:t>
            </a:r>
            <a:r>
              <a:rPr lang="en-US" sz="2000" dirty="0" smtClean="0"/>
              <a:t> </a:t>
            </a:r>
            <a:r>
              <a:rPr lang="en-US" sz="2000" dirty="0" err="1" smtClean="0"/>
              <a:t>አስፈፃሚ</a:t>
            </a:r>
            <a:r>
              <a:rPr lang="en-US" sz="2000" dirty="0" smtClean="0"/>
              <a:t> </a:t>
            </a:r>
            <a:r>
              <a:rPr lang="en-US" sz="2000" dirty="0" err="1" smtClean="0"/>
              <a:t>ተቋማትና</a:t>
            </a:r>
            <a:r>
              <a:rPr lang="en-US" sz="2000" dirty="0" smtClean="0"/>
              <a:t> </a:t>
            </a:r>
            <a:r>
              <a:rPr lang="en-US" sz="2000" dirty="0" err="1" smtClean="0"/>
              <a:t>የስራ</a:t>
            </a:r>
            <a:r>
              <a:rPr lang="en-US" sz="2000" dirty="0" smtClean="0"/>
              <a:t> </a:t>
            </a:r>
            <a:r>
              <a:rPr lang="en-US" sz="2000" dirty="0" err="1" smtClean="0"/>
              <a:t>ሂደትን</a:t>
            </a:r>
            <a:r>
              <a:rPr lang="en-US" sz="2000" dirty="0" smtClean="0"/>
              <a:t> </a:t>
            </a:r>
            <a:r>
              <a:rPr lang="en-US" sz="2000" dirty="0" err="1" smtClean="0"/>
              <a:t>ፍላጎት</a:t>
            </a:r>
            <a:r>
              <a:rPr lang="en-US" sz="2000" dirty="0" smtClean="0"/>
              <a:t> </a:t>
            </a:r>
            <a:r>
              <a:rPr lang="en-US" sz="2000" dirty="0" err="1" smtClean="0"/>
              <a:t>ግምት</a:t>
            </a:r>
            <a:r>
              <a:rPr lang="en-US" sz="2000" dirty="0" smtClean="0"/>
              <a:t> </a:t>
            </a:r>
            <a:r>
              <a:rPr lang="en-US" sz="2000" dirty="0" err="1" smtClean="0"/>
              <a:t>ውስጥ</a:t>
            </a:r>
            <a:r>
              <a:rPr lang="en-US" sz="2000" dirty="0" smtClean="0"/>
              <a:t> </a:t>
            </a:r>
            <a:r>
              <a:rPr lang="en-US" sz="2000" dirty="0" err="1" smtClean="0"/>
              <a:t>በማስገባት</a:t>
            </a:r>
            <a:r>
              <a:rPr lang="en-US" sz="2000" dirty="0" smtClean="0"/>
              <a:t> </a:t>
            </a:r>
            <a:r>
              <a:rPr lang="en-US" sz="2000" dirty="0" err="1" smtClean="0"/>
              <a:t>ከሚቀርጿቸው</a:t>
            </a:r>
            <a:r>
              <a:rPr lang="en-US" sz="2000" dirty="0" smtClean="0"/>
              <a:t> </a:t>
            </a:r>
            <a:r>
              <a:rPr lang="en-US" sz="2000" dirty="0" err="1" smtClean="0"/>
              <a:t>ግቦች</a:t>
            </a:r>
            <a:r>
              <a:rPr lang="en-US" sz="2000" dirty="0" smtClean="0"/>
              <a:t> </a:t>
            </a:r>
            <a:r>
              <a:rPr lang="en-US" sz="2000" dirty="0" err="1" smtClean="0"/>
              <a:t>ጋር</a:t>
            </a:r>
            <a:r>
              <a:rPr lang="en-US" sz="2000" dirty="0" smtClean="0"/>
              <a:t> </a:t>
            </a:r>
            <a:r>
              <a:rPr lang="en-US" sz="2000" dirty="0" err="1" smtClean="0"/>
              <a:t>አጣጥሞ</a:t>
            </a:r>
            <a:r>
              <a:rPr lang="en-US" sz="2000" dirty="0" smtClean="0"/>
              <a:t> </a:t>
            </a:r>
            <a:r>
              <a:rPr lang="en-US" sz="2000" dirty="0" err="1" smtClean="0"/>
              <a:t>የራሳቸውን</a:t>
            </a:r>
            <a:r>
              <a:rPr lang="en-US" sz="2000" dirty="0" smtClean="0"/>
              <a:t> </a:t>
            </a:r>
            <a:r>
              <a:rPr lang="en-US" sz="2000" dirty="0" err="1" smtClean="0"/>
              <a:t>ሚዛናዊ</a:t>
            </a:r>
            <a:r>
              <a:rPr lang="en-US" sz="2000" dirty="0" smtClean="0"/>
              <a:t> </a:t>
            </a:r>
            <a:r>
              <a:rPr lang="en-US" sz="2000" dirty="0" err="1" smtClean="0"/>
              <a:t>ስራ</a:t>
            </a:r>
            <a:r>
              <a:rPr lang="en-US" sz="2000" dirty="0" smtClean="0"/>
              <a:t> </a:t>
            </a:r>
            <a:r>
              <a:rPr lang="en-US" sz="2000" dirty="0" err="1" smtClean="0"/>
              <a:t>አመራር</a:t>
            </a:r>
            <a:r>
              <a:rPr lang="en-US" sz="2000" dirty="0" smtClean="0"/>
              <a:t> </a:t>
            </a:r>
            <a:r>
              <a:rPr lang="en-US" sz="2000" dirty="0" err="1" smtClean="0"/>
              <a:t>ሥርዓት</a:t>
            </a:r>
            <a:r>
              <a:rPr lang="en-US" sz="2000" dirty="0" smtClean="0"/>
              <a:t> </a:t>
            </a:r>
            <a:r>
              <a:rPr lang="en-US" sz="2000" dirty="0" err="1" smtClean="0"/>
              <a:t>ሰነድ</a:t>
            </a:r>
            <a:r>
              <a:rPr lang="en-US" sz="2000" dirty="0" smtClean="0"/>
              <a:t> </a:t>
            </a:r>
            <a:r>
              <a:rPr lang="en-US" sz="2000" dirty="0" err="1" smtClean="0"/>
              <a:t>ማዘጋጀት</a:t>
            </a:r>
            <a:r>
              <a:rPr lang="en-US" sz="2000" dirty="0" smtClean="0"/>
              <a:t> </a:t>
            </a:r>
            <a:r>
              <a:rPr lang="en-US" sz="2000" dirty="0" err="1" smtClean="0"/>
              <a:t>ይጠበቅባቸዋል</a:t>
            </a:r>
            <a:r>
              <a:rPr lang="en-US" sz="2000" dirty="0" smtClean="0"/>
              <a:t>፤</a:t>
            </a:r>
          </a:p>
          <a:p>
            <a:pPr marL="274320" indent="-274320" eaLnBrk="1" fontAlgn="auto" hangingPunct="1">
              <a:spcAft>
                <a:spcPts val="0"/>
              </a:spcAft>
              <a:buFont typeface="Wingdings 2"/>
              <a:buNone/>
              <a:defRPr/>
            </a:pPr>
            <a:endParaRPr lang="en-US" dirty="0"/>
          </a:p>
        </p:txBody>
      </p:sp>
      <p:sp>
        <p:nvSpPr>
          <p:cNvPr id="4" name="Slide Number Placeholder 3"/>
          <p:cNvSpPr>
            <a:spLocks noGrp="1"/>
          </p:cNvSpPr>
          <p:nvPr>
            <p:ph type="sldNum" sz="quarter" idx="12"/>
          </p:nvPr>
        </p:nvSpPr>
        <p:spPr/>
        <p:txBody>
          <a:bodyPr/>
          <a:lstStyle/>
          <a:p>
            <a:pPr>
              <a:defRPr/>
            </a:pPr>
            <a:fld id="{0562ED23-07B2-4BC3-BFA9-FF797F5FF459}" type="slidenum">
              <a:rPr lang="en-US" smtClean="0"/>
              <a:pPr>
                <a:defRPr/>
              </a:pPr>
              <a:t>27</a:t>
            </a:fld>
            <a:endParaRPr lang="en-US"/>
          </a:p>
        </p:txBody>
      </p:sp>
    </p:spTree>
    <p:extLst>
      <p:ext uri="{BB962C8B-B14F-4D97-AF65-F5344CB8AC3E}">
        <p14:creationId xmlns:p14="http://schemas.microsoft.com/office/powerpoint/2010/main" val="17375421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eaLnBrk="1" fontAlgn="auto" hangingPunct="1">
              <a:spcAft>
                <a:spcPts val="0"/>
              </a:spcAft>
              <a:defRPr/>
            </a:pPr>
            <a:r>
              <a:rPr lang="en-US" dirty="0" err="1" smtClean="0">
                <a:solidFill>
                  <a:schemeClr val="tx1"/>
                </a:solidFill>
              </a:rPr>
              <a:t>የቀጠለ</a:t>
            </a:r>
            <a:r>
              <a:rPr lang="en-US" dirty="0" smtClean="0">
                <a:solidFill>
                  <a:schemeClr val="tx1"/>
                </a:solidFill>
              </a:rPr>
              <a:t>…</a:t>
            </a:r>
            <a:endParaRPr lang="en-US" dirty="0">
              <a:solidFill>
                <a:schemeClr val="tx1"/>
              </a:solidFill>
            </a:endParaRPr>
          </a:p>
        </p:txBody>
      </p:sp>
      <p:sp>
        <p:nvSpPr>
          <p:cNvPr id="33795" name="Content Placeholder 2"/>
          <p:cNvSpPr>
            <a:spLocks noGrp="1"/>
          </p:cNvSpPr>
          <p:nvPr>
            <p:ph idx="1"/>
          </p:nvPr>
        </p:nvSpPr>
        <p:spPr>
          <a:xfrm>
            <a:off x="457200" y="1143000"/>
            <a:ext cx="8229600" cy="5313363"/>
          </a:xfrm>
        </p:spPr>
        <p:txBody>
          <a:bodyPr/>
          <a:lstStyle/>
          <a:p>
            <a:pPr algn="just" eaLnBrk="1" hangingPunct="1">
              <a:buFont typeface="Wingdings 2" pitchFamily="18" charset="2"/>
              <a:buNone/>
            </a:pPr>
            <a:r>
              <a:rPr lang="en-US" altLang="en-US" dirty="0" smtClean="0"/>
              <a:t>4. </a:t>
            </a:r>
            <a:r>
              <a:rPr lang="en-US" altLang="en-US" sz="2400" dirty="0" err="1" smtClean="0"/>
              <a:t>በሚዛናዊ</a:t>
            </a:r>
            <a:r>
              <a:rPr lang="en-US" altLang="en-US" sz="2400" dirty="0" smtClean="0"/>
              <a:t> </a:t>
            </a:r>
            <a:r>
              <a:rPr lang="en-US" altLang="en-US" sz="2400" dirty="0" err="1" smtClean="0"/>
              <a:t>ስራ</a:t>
            </a:r>
            <a:r>
              <a:rPr lang="en-US" altLang="en-US" sz="2400" dirty="0" smtClean="0"/>
              <a:t> </a:t>
            </a:r>
            <a:r>
              <a:rPr lang="en-US" altLang="en-US" sz="2400" dirty="0" err="1" smtClean="0"/>
              <a:t>አመራርና</a:t>
            </a:r>
            <a:r>
              <a:rPr lang="en-US" altLang="en-US" sz="2400" dirty="0" smtClean="0"/>
              <a:t> </a:t>
            </a:r>
            <a:r>
              <a:rPr lang="en-US" altLang="en-US" sz="2400" dirty="0" err="1" smtClean="0"/>
              <a:t>ምዘና</a:t>
            </a:r>
            <a:r>
              <a:rPr lang="en-US" altLang="en-US" sz="2400" dirty="0" smtClean="0"/>
              <a:t> </a:t>
            </a:r>
            <a:r>
              <a:rPr lang="en-US" altLang="en-US" sz="2400" dirty="0" err="1" smtClean="0"/>
              <a:t>ሥርዓት</a:t>
            </a:r>
            <a:r>
              <a:rPr lang="en-US" altLang="en-US" sz="2400" dirty="0" smtClean="0"/>
              <a:t> /BSC/ </a:t>
            </a:r>
            <a:r>
              <a:rPr lang="en-US" altLang="en-US" sz="2400" dirty="0" err="1" smtClean="0"/>
              <a:t>ግቦች</a:t>
            </a:r>
            <a:r>
              <a:rPr lang="en-US" altLang="en-US" sz="2400" dirty="0" smtClean="0"/>
              <a:t> </a:t>
            </a:r>
            <a:r>
              <a:rPr lang="en-US" altLang="en-US" sz="2400" dirty="0" err="1" smtClean="0"/>
              <a:t>ስር</a:t>
            </a:r>
            <a:r>
              <a:rPr lang="en-US" altLang="en-US" sz="2400" dirty="0" smtClean="0"/>
              <a:t> </a:t>
            </a:r>
            <a:r>
              <a:rPr lang="en-US" altLang="en-US" sz="2400" dirty="0" err="1" smtClean="0"/>
              <a:t>የሚወድቁት</a:t>
            </a:r>
            <a:r>
              <a:rPr lang="en-US" altLang="en-US" sz="2400" dirty="0" smtClean="0"/>
              <a:t> </a:t>
            </a:r>
            <a:r>
              <a:rPr lang="en-US" altLang="en-US" sz="2400" dirty="0" err="1" smtClean="0"/>
              <a:t>የየኘሮግራሙ</a:t>
            </a:r>
            <a:r>
              <a:rPr lang="en-US" altLang="en-US" sz="2400" dirty="0" smtClean="0"/>
              <a:t> </a:t>
            </a:r>
            <a:r>
              <a:rPr lang="en-US" altLang="en-US" sz="2400" dirty="0" err="1" smtClean="0"/>
              <a:t>የስትራቴጂዊ</a:t>
            </a:r>
            <a:r>
              <a:rPr lang="en-US" altLang="en-US" sz="2400" dirty="0" smtClean="0"/>
              <a:t> </a:t>
            </a:r>
            <a:r>
              <a:rPr lang="en-US" altLang="en-US" sz="2400" dirty="0" err="1" smtClean="0"/>
              <a:t>ዕቅድ</a:t>
            </a:r>
            <a:r>
              <a:rPr lang="en-US" altLang="en-US" sz="2400" dirty="0" smtClean="0"/>
              <a:t> </a:t>
            </a:r>
            <a:r>
              <a:rPr lang="en-US" altLang="en-US" sz="2400" dirty="0" err="1" smtClean="0"/>
              <a:t>ግቦች</a:t>
            </a:r>
            <a:r>
              <a:rPr lang="en-US" altLang="en-US" sz="2400" dirty="0" smtClean="0"/>
              <a:t> </a:t>
            </a:r>
            <a:r>
              <a:rPr lang="en-US" altLang="en-US" sz="2400" dirty="0" err="1" smtClean="0"/>
              <a:t>የBSC</a:t>
            </a:r>
            <a:r>
              <a:rPr lang="en-US" altLang="en-US" sz="2400" dirty="0" smtClean="0"/>
              <a:t> </a:t>
            </a:r>
            <a:r>
              <a:rPr lang="en-US" altLang="en-US" sz="2400" dirty="0" err="1" smtClean="0"/>
              <a:t>የግብ</a:t>
            </a:r>
            <a:r>
              <a:rPr lang="en-US" altLang="en-US" sz="2400" dirty="0" smtClean="0"/>
              <a:t> </a:t>
            </a:r>
            <a:r>
              <a:rPr lang="en-US" altLang="en-US" sz="2400" dirty="0" err="1" smtClean="0"/>
              <a:t>አጣጣልን</a:t>
            </a:r>
            <a:r>
              <a:rPr lang="en-US" altLang="en-US" sz="2400" dirty="0" smtClean="0"/>
              <a:t> </a:t>
            </a:r>
            <a:r>
              <a:rPr lang="en-US" altLang="en-US" sz="2400" dirty="0" err="1" smtClean="0"/>
              <a:t>ሥርዓት</a:t>
            </a:r>
            <a:r>
              <a:rPr lang="en-US" altLang="en-US" sz="2400" dirty="0" smtClean="0"/>
              <a:t> </a:t>
            </a:r>
            <a:r>
              <a:rPr lang="en-US" altLang="en-US" sz="2400" dirty="0" err="1" smtClean="0"/>
              <a:t>የተከተሉ</a:t>
            </a:r>
            <a:r>
              <a:rPr lang="en-US" altLang="en-US" sz="2400" dirty="0" smtClean="0"/>
              <a:t> </a:t>
            </a:r>
            <a:r>
              <a:rPr lang="en-US" altLang="en-US" sz="2400" dirty="0" err="1" smtClean="0"/>
              <a:t>እንዲሆኑ</a:t>
            </a:r>
            <a:r>
              <a:rPr lang="en-US" altLang="en-US" sz="2400" dirty="0" smtClean="0"/>
              <a:t> </a:t>
            </a:r>
            <a:r>
              <a:rPr lang="en-US" altLang="en-US" sz="2400" dirty="0" err="1" smtClean="0"/>
              <a:t>ማድረግ</a:t>
            </a:r>
            <a:r>
              <a:rPr lang="en-US" altLang="en-US" sz="2400" dirty="0" smtClean="0"/>
              <a:t> </a:t>
            </a:r>
            <a:r>
              <a:rPr lang="en-US" altLang="en-US" sz="2400" dirty="0" err="1" smtClean="0"/>
              <a:t>ይገባል</a:t>
            </a:r>
            <a:r>
              <a:rPr lang="en-US" altLang="en-US" sz="2400" dirty="0" smtClean="0"/>
              <a:t>፤ </a:t>
            </a:r>
            <a:r>
              <a:rPr lang="en-US" altLang="en-US" sz="2400" dirty="0" err="1" smtClean="0"/>
              <a:t>ይህም</a:t>
            </a:r>
            <a:r>
              <a:rPr lang="en-US" altLang="en-US" sz="2400" dirty="0" smtClean="0"/>
              <a:t> </a:t>
            </a:r>
            <a:r>
              <a:rPr lang="en-US" altLang="en-US" sz="2400" dirty="0" err="1" smtClean="0"/>
              <a:t>ማለት</a:t>
            </a:r>
            <a:r>
              <a:rPr lang="en-US" altLang="en-US" sz="2400" dirty="0" smtClean="0"/>
              <a:t> </a:t>
            </a:r>
            <a:r>
              <a:rPr lang="en-US" altLang="en-US" sz="2400" dirty="0" err="1" smtClean="0"/>
              <a:t>ቀጣይ</a:t>
            </a:r>
            <a:r>
              <a:rPr lang="en-US" altLang="en-US" sz="2400" dirty="0" smtClean="0"/>
              <a:t> </a:t>
            </a:r>
            <a:r>
              <a:rPr lang="en-US" altLang="en-US" sz="2400" dirty="0" err="1" smtClean="0"/>
              <a:t>ሂደትን</a:t>
            </a:r>
            <a:r>
              <a:rPr lang="en-US" altLang="en-US" sz="2400" dirty="0" smtClean="0"/>
              <a:t> </a:t>
            </a:r>
            <a:r>
              <a:rPr lang="en-US" altLang="en-US" sz="2400" dirty="0" err="1" smtClean="0"/>
              <a:t>የሚያሳዩና</a:t>
            </a:r>
            <a:r>
              <a:rPr lang="en-US" altLang="en-US" sz="2400" dirty="0" smtClean="0"/>
              <a:t> </a:t>
            </a:r>
            <a:r>
              <a:rPr lang="en-US" altLang="en-US" sz="2400" dirty="0" err="1" smtClean="0"/>
              <a:t>ድርጊት</a:t>
            </a:r>
            <a:r>
              <a:rPr lang="en-US" altLang="en-US" sz="2400" dirty="0" smtClean="0"/>
              <a:t> </a:t>
            </a:r>
            <a:r>
              <a:rPr lang="en-US" altLang="en-US" sz="2400" dirty="0" err="1" smtClean="0"/>
              <a:t>ተኮር</a:t>
            </a:r>
            <a:r>
              <a:rPr lang="en-US" altLang="en-US" sz="2400" dirty="0" smtClean="0"/>
              <a:t> </a:t>
            </a:r>
            <a:r>
              <a:rPr lang="en-US" altLang="en-US" sz="2400" dirty="0" err="1" smtClean="0"/>
              <a:t>መሆን</a:t>
            </a:r>
            <a:r>
              <a:rPr lang="en-US" altLang="en-US" sz="2400" dirty="0" smtClean="0"/>
              <a:t> </a:t>
            </a:r>
            <a:r>
              <a:rPr lang="en-US" altLang="en-US" sz="2400" dirty="0" err="1" smtClean="0"/>
              <a:t>ይኖርባቸዋል</a:t>
            </a:r>
            <a:r>
              <a:rPr lang="en-US" altLang="en-US" sz="2400" dirty="0" smtClean="0"/>
              <a:t>፤</a:t>
            </a:r>
          </a:p>
          <a:p>
            <a:pPr eaLnBrk="1" hangingPunct="1">
              <a:buFont typeface="Wingdings 2" pitchFamily="18" charset="2"/>
              <a:buNone/>
            </a:pPr>
            <a:endParaRPr lang="en-US" altLang="en-US" sz="2400" dirty="0" smtClean="0"/>
          </a:p>
          <a:p>
            <a:pPr algn="just" eaLnBrk="1" hangingPunct="1">
              <a:buFont typeface="Wingdings 2" pitchFamily="18" charset="2"/>
              <a:buNone/>
            </a:pPr>
            <a:r>
              <a:rPr lang="en-US" altLang="en-US" sz="2400" dirty="0" smtClean="0"/>
              <a:t>5. </a:t>
            </a:r>
            <a:r>
              <a:rPr lang="en-US" altLang="en-US" sz="2400" dirty="0" err="1" smtClean="0"/>
              <a:t>በዚህ</a:t>
            </a:r>
            <a:r>
              <a:rPr lang="en-US" altLang="en-US" sz="2400" dirty="0" smtClean="0"/>
              <a:t> </a:t>
            </a:r>
            <a:r>
              <a:rPr lang="en-US" altLang="en-US" sz="2400" dirty="0" err="1" smtClean="0"/>
              <a:t>መሠረት</a:t>
            </a:r>
            <a:r>
              <a:rPr lang="en-US" altLang="en-US" sz="2400" dirty="0" smtClean="0"/>
              <a:t> </a:t>
            </a:r>
            <a:r>
              <a:rPr lang="en-US" altLang="en-US" sz="2400" dirty="0" err="1" smtClean="0"/>
              <a:t>የሚዛናዊ</a:t>
            </a:r>
            <a:r>
              <a:rPr lang="en-US" altLang="en-US" sz="2400" dirty="0" smtClean="0"/>
              <a:t> </a:t>
            </a:r>
            <a:r>
              <a:rPr lang="en-US" altLang="en-US" sz="2400" dirty="0" err="1" smtClean="0"/>
              <a:t>ስራ</a:t>
            </a:r>
            <a:r>
              <a:rPr lang="en-US" altLang="en-US" sz="2400" dirty="0" smtClean="0"/>
              <a:t> </a:t>
            </a:r>
            <a:r>
              <a:rPr lang="en-US" altLang="en-US" sz="2400" dirty="0" err="1" smtClean="0"/>
              <a:t>አመራርና</a:t>
            </a:r>
            <a:r>
              <a:rPr lang="en-US" altLang="en-US" sz="2400" dirty="0" smtClean="0"/>
              <a:t> </a:t>
            </a:r>
            <a:r>
              <a:rPr lang="en-US" altLang="en-US" sz="2400" dirty="0" err="1" smtClean="0"/>
              <a:t>ምዘና</a:t>
            </a:r>
            <a:r>
              <a:rPr lang="en-US" altLang="en-US" sz="2400" dirty="0" smtClean="0"/>
              <a:t> </a:t>
            </a:r>
            <a:r>
              <a:rPr lang="en-US" altLang="en-US" sz="2400" dirty="0" err="1" smtClean="0"/>
              <a:t>ሥርዓት</a:t>
            </a:r>
            <a:r>
              <a:rPr lang="en-US" altLang="en-US" sz="2400" dirty="0" smtClean="0"/>
              <a:t> /BSC/ </a:t>
            </a:r>
            <a:r>
              <a:rPr lang="en-US" altLang="en-US" sz="2400" dirty="0" err="1" smtClean="0"/>
              <a:t>እና</a:t>
            </a:r>
            <a:r>
              <a:rPr lang="en-US" altLang="en-US" sz="2400" dirty="0" smtClean="0"/>
              <a:t> </a:t>
            </a:r>
            <a:r>
              <a:rPr lang="en-US" altLang="en-US" sz="2400" dirty="0" err="1" smtClean="0"/>
              <a:t>የስትራቴጂክ</a:t>
            </a:r>
            <a:r>
              <a:rPr lang="en-US" altLang="en-US" sz="2400" dirty="0" smtClean="0"/>
              <a:t> </a:t>
            </a:r>
            <a:r>
              <a:rPr lang="en-US" altLang="en-US" sz="2400" dirty="0" err="1" smtClean="0"/>
              <a:t>ዕቅድ</a:t>
            </a:r>
            <a:r>
              <a:rPr lang="en-US" altLang="en-US" sz="2400" dirty="0" smtClean="0"/>
              <a:t> </a:t>
            </a:r>
            <a:r>
              <a:rPr lang="en-US" altLang="en-US" sz="2400" dirty="0" err="1" smtClean="0"/>
              <a:t>ሰነዶች</a:t>
            </a:r>
            <a:r>
              <a:rPr lang="en-US" altLang="en-US" sz="2400" dirty="0" smtClean="0"/>
              <a:t> </a:t>
            </a:r>
            <a:r>
              <a:rPr lang="en-US" altLang="en-US" sz="2400" dirty="0" err="1" smtClean="0"/>
              <a:t>በዚህ</a:t>
            </a:r>
            <a:r>
              <a:rPr lang="en-US" altLang="en-US" sz="2400" dirty="0" smtClean="0"/>
              <a:t> </a:t>
            </a:r>
            <a:r>
              <a:rPr lang="en-US" altLang="en-US" sz="2400" dirty="0" err="1" smtClean="0"/>
              <a:t>መልክ</a:t>
            </a:r>
            <a:r>
              <a:rPr lang="en-US" altLang="en-US" sz="2400" dirty="0" smtClean="0"/>
              <a:t> </a:t>
            </a:r>
            <a:r>
              <a:rPr lang="en-US" altLang="en-US" sz="2400" dirty="0" err="1" smtClean="0"/>
              <a:t>ተናበውና</a:t>
            </a:r>
            <a:r>
              <a:rPr lang="en-US" altLang="en-US" sz="2400" dirty="0" smtClean="0"/>
              <a:t> </a:t>
            </a:r>
            <a:r>
              <a:rPr lang="en-US" altLang="en-US" sz="2400" dirty="0" err="1" smtClean="0"/>
              <a:t>ተመጋግበው</a:t>
            </a:r>
            <a:r>
              <a:rPr lang="en-US" altLang="en-US" sz="2400" dirty="0" smtClean="0"/>
              <a:t> </a:t>
            </a:r>
            <a:r>
              <a:rPr lang="en-US" altLang="en-US" sz="2400" dirty="0" err="1" smtClean="0"/>
              <a:t>የተቋሙን</a:t>
            </a:r>
            <a:r>
              <a:rPr lang="en-US" altLang="en-US" sz="2400" dirty="0" smtClean="0"/>
              <a:t> </a:t>
            </a:r>
            <a:r>
              <a:rPr lang="en-US" altLang="en-US" sz="2400" dirty="0" err="1" smtClean="0"/>
              <a:t>አላማዎች</a:t>
            </a:r>
            <a:r>
              <a:rPr lang="en-US" altLang="en-US" sz="2400" dirty="0" smtClean="0"/>
              <a:t> </a:t>
            </a:r>
            <a:r>
              <a:rPr lang="en-US" altLang="en-US" sz="2400" dirty="0" err="1" smtClean="0"/>
              <a:t>ለማሳካት</a:t>
            </a:r>
            <a:r>
              <a:rPr lang="en-US" altLang="en-US" sz="2400" dirty="0" smtClean="0"/>
              <a:t> </a:t>
            </a:r>
            <a:r>
              <a:rPr lang="en-US" altLang="en-US" sz="2400" dirty="0" err="1" smtClean="0"/>
              <a:t>በሥራ</a:t>
            </a:r>
            <a:r>
              <a:rPr lang="en-US" altLang="en-US" sz="2400" dirty="0" smtClean="0"/>
              <a:t> </a:t>
            </a:r>
            <a:r>
              <a:rPr lang="en-US" altLang="en-US" sz="2400" dirty="0" err="1" smtClean="0"/>
              <a:t>ላይ</a:t>
            </a:r>
            <a:r>
              <a:rPr lang="en-US" altLang="en-US" sz="2400" dirty="0" smtClean="0"/>
              <a:t> </a:t>
            </a:r>
            <a:r>
              <a:rPr lang="en-US" altLang="en-US" sz="2400" dirty="0" err="1" smtClean="0"/>
              <a:t>እየዋሉ</a:t>
            </a:r>
            <a:r>
              <a:rPr lang="en-US" altLang="en-US" sz="2400" dirty="0" smtClean="0"/>
              <a:t> </a:t>
            </a:r>
            <a:r>
              <a:rPr lang="en-US" altLang="en-US" sz="2400" dirty="0" err="1" smtClean="0"/>
              <a:t>የሚቆዩ</a:t>
            </a:r>
            <a:r>
              <a:rPr lang="en-US" altLang="en-US" sz="2400" dirty="0" smtClean="0"/>
              <a:t> </a:t>
            </a:r>
            <a:r>
              <a:rPr lang="en-US" altLang="en-US" sz="2400" dirty="0" err="1" smtClean="0"/>
              <a:t>ይሆናል</a:t>
            </a:r>
            <a:r>
              <a:rPr lang="en-US" altLang="en-US" sz="2400" dirty="0" smtClean="0"/>
              <a:t>፡፡</a:t>
            </a:r>
          </a:p>
          <a:p>
            <a:pPr eaLnBrk="1" hangingPunct="1">
              <a:buFont typeface="Wingdings 2" pitchFamily="18" charset="2"/>
              <a:buNone/>
            </a:pPr>
            <a:r>
              <a:rPr lang="en-US" altLang="en-US" sz="2400" dirty="0" smtClean="0"/>
              <a:t> </a:t>
            </a:r>
          </a:p>
          <a:p>
            <a:pPr algn="ctr" eaLnBrk="1" hangingPunct="1">
              <a:buFont typeface="Wingdings 2" pitchFamily="18" charset="2"/>
              <a:buNone/>
            </a:pPr>
            <a:r>
              <a:rPr lang="en-US" altLang="en-US" sz="3200" dirty="0" err="1" smtClean="0"/>
              <a:t>ቅፅ</a:t>
            </a:r>
            <a:r>
              <a:rPr lang="en-US" altLang="en-US" sz="3200" dirty="0" smtClean="0"/>
              <a:t> 001</a:t>
            </a:r>
          </a:p>
        </p:txBody>
      </p:sp>
      <p:sp>
        <p:nvSpPr>
          <p:cNvPr id="4" name="Slide Number Placeholder 3"/>
          <p:cNvSpPr>
            <a:spLocks noGrp="1"/>
          </p:cNvSpPr>
          <p:nvPr>
            <p:ph type="sldNum" sz="quarter" idx="12"/>
          </p:nvPr>
        </p:nvSpPr>
        <p:spPr/>
        <p:txBody>
          <a:bodyPr/>
          <a:lstStyle/>
          <a:p>
            <a:pPr>
              <a:defRPr/>
            </a:pPr>
            <a:fld id="{9F5B73D6-94D9-4AD4-819C-DECBD9359752}" type="slidenum">
              <a:rPr lang="en-US" smtClean="0"/>
              <a:pPr>
                <a:defRPr/>
              </a:pPr>
              <a:t>28</a:t>
            </a:fld>
            <a:endParaRPr lang="en-US"/>
          </a:p>
        </p:txBody>
      </p:sp>
    </p:spTree>
    <p:extLst>
      <p:ext uri="{BB962C8B-B14F-4D97-AF65-F5344CB8AC3E}">
        <p14:creationId xmlns:p14="http://schemas.microsoft.com/office/powerpoint/2010/main" val="11083364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914400"/>
          </a:xfrm>
        </p:spPr>
        <p:txBody>
          <a:bodyPr>
            <a:noAutofit/>
          </a:bodyPr>
          <a:lstStyle/>
          <a:p>
            <a:pPr algn="ctr" eaLnBrk="1" fontAlgn="auto" hangingPunct="1">
              <a:spcAft>
                <a:spcPts val="0"/>
              </a:spcAft>
              <a:defRPr/>
            </a:pPr>
            <a:r>
              <a:rPr lang="en-US" sz="2400" dirty="0" smtClean="0"/>
              <a:t/>
            </a:r>
            <a:br>
              <a:rPr lang="en-US" sz="2400" dirty="0" smtClean="0"/>
            </a:br>
            <a:r>
              <a:rPr lang="en-US" sz="2400" dirty="0" err="1" smtClean="0">
                <a:solidFill>
                  <a:srgbClr val="002060"/>
                </a:solidFill>
              </a:rPr>
              <a:t>ደረጃ</a:t>
            </a:r>
            <a:r>
              <a:rPr lang="en-US" sz="2400" dirty="0" smtClean="0">
                <a:solidFill>
                  <a:srgbClr val="002060"/>
                </a:solidFill>
              </a:rPr>
              <a:t> </a:t>
            </a:r>
            <a:r>
              <a:rPr lang="en-US" sz="2400" dirty="0" err="1" smtClean="0">
                <a:solidFill>
                  <a:srgbClr val="002060"/>
                </a:solidFill>
              </a:rPr>
              <a:t>ሶስት</a:t>
            </a:r>
            <a:r>
              <a:rPr lang="en-US" sz="2400" dirty="0" smtClean="0">
                <a:solidFill>
                  <a:srgbClr val="002060"/>
                </a:solidFill>
              </a:rPr>
              <a:t/>
            </a:r>
            <a:br>
              <a:rPr lang="en-US" sz="2400" dirty="0" smtClean="0">
                <a:solidFill>
                  <a:srgbClr val="002060"/>
                </a:solidFill>
              </a:rPr>
            </a:br>
            <a:r>
              <a:rPr lang="en-US" sz="2400" dirty="0" err="1" smtClean="0">
                <a:solidFill>
                  <a:srgbClr val="002060"/>
                </a:solidFill>
              </a:rPr>
              <a:t>የቢሮን</a:t>
            </a:r>
            <a:r>
              <a:rPr lang="en-US" sz="2400" dirty="0" smtClean="0">
                <a:solidFill>
                  <a:srgbClr val="002060"/>
                </a:solidFill>
              </a:rPr>
              <a:t>፣ </a:t>
            </a:r>
            <a:r>
              <a:rPr lang="en-US" sz="2400" dirty="0" err="1" smtClean="0">
                <a:solidFill>
                  <a:srgbClr val="002060"/>
                </a:solidFill>
              </a:rPr>
              <a:t>የስራ</a:t>
            </a:r>
            <a:r>
              <a:rPr lang="en-US" sz="2400" dirty="0" smtClean="0">
                <a:solidFill>
                  <a:srgbClr val="002060"/>
                </a:solidFill>
              </a:rPr>
              <a:t> </a:t>
            </a:r>
            <a:r>
              <a:rPr lang="en-US" sz="2400" dirty="0" err="1" smtClean="0">
                <a:solidFill>
                  <a:srgbClr val="002060"/>
                </a:solidFill>
              </a:rPr>
              <a:t>ሒደትን</a:t>
            </a:r>
            <a:r>
              <a:rPr lang="en-US" sz="2400" dirty="0" smtClean="0">
                <a:solidFill>
                  <a:srgbClr val="002060"/>
                </a:solidFill>
              </a:rPr>
              <a:t>፣ </a:t>
            </a:r>
            <a:r>
              <a:rPr lang="en-US" sz="2400" dirty="0" err="1" smtClean="0">
                <a:solidFill>
                  <a:srgbClr val="002060"/>
                </a:solidFill>
              </a:rPr>
              <a:t>የኬዝ</a:t>
            </a:r>
            <a:r>
              <a:rPr lang="en-US" sz="2400" dirty="0" smtClean="0">
                <a:solidFill>
                  <a:srgbClr val="002060"/>
                </a:solidFill>
              </a:rPr>
              <a:t> </a:t>
            </a:r>
            <a:r>
              <a:rPr lang="en-US" sz="2400" dirty="0" err="1" smtClean="0">
                <a:solidFill>
                  <a:srgbClr val="002060"/>
                </a:solidFill>
              </a:rPr>
              <a:t>ቲሞችን</a:t>
            </a:r>
            <a:r>
              <a:rPr lang="en-US" sz="2400" dirty="0" smtClean="0">
                <a:solidFill>
                  <a:srgbClr val="002060"/>
                </a:solidFill>
              </a:rPr>
              <a:t> </a:t>
            </a:r>
            <a:r>
              <a:rPr lang="en-US" sz="2400" dirty="0" err="1" smtClean="0">
                <a:solidFill>
                  <a:srgbClr val="002060"/>
                </a:solidFill>
              </a:rPr>
              <a:t>እና</a:t>
            </a:r>
            <a:r>
              <a:rPr lang="en-US" sz="2400" dirty="0" smtClean="0">
                <a:solidFill>
                  <a:srgbClr val="002060"/>
                </a:solidFill>
              </a:rPr>
              <a:t> </a:t>
            </a:r>
            <a:r>
              <a:rPr lang="en-US" sz="2400" dirty="0" err="1" smtClean="0">
                <a:solidFill>
                  <a:srgbClr val="002060"/>
                </a:solidFill>
              </a:rPr>
              <a:t>በየደረጃው</a:t>
            </a:r>
            <a:r>
              <a:rPr lang="en-US" sz="2400" dirty="0" smtClean="0">
                <a:solidFill>
                  <a:srgbClr val="002060"/>
                </a:solidFill>
              </a:rPr>
              <a:t> </a:t>
            </a:r>
            <a:r>
              <a:rPr lang="en-US" sz="2400" dirty="0" err="1" smtClean="0">
                <a:solidFill>
                  <a:srgbClr val="002060"/>
                </a:solidFill>
              </a:rPr>
              <a:t>ያሉ</a:t>
            </a:r>
            <a:r>
              <a:rPr lang="en-US" sz="2400" dirty="0" smtClean="0">
                <a:solidFill>
                  <a:srgbClr val="002060"/>
                </a:solidFill>
              </a:rPr>
              <a:t> </a:t>
            </a:r>
            <a:r>
              <a:rPr lang="en-US" sz="2400" dirty="0" err="1" smtClean="0">
                <a:solidFill>
                  <a:srgbClr val="002060"/>
                </a:solidFill>
              </a:rPr>
              <a:t>ኃላፊዎችን</a:t>
            </a:r>
            <a:r>
              <a:rPr lang="en-US" sz="2400" dirty="0" smtClean="0">
                <a:solidFill>
                  <a:srgbClr val="002060"/>
                </a:solidFill>
              </a:rPr>
              <a:t> </a:t>
            </a:r>
            <a:r>
              <a:rPr lang="en-US" sz="2400" dirty="0" err="1" smtClean="0">
                <a:solidFill>
                  <a:srgbClr val="002060"/>
                </a:solidFill>
              </a:rPr>
              <a:t>አፈፃፀም</a:t>
            </a:r>
            <a:r>
              <a:rPr lang="en-US" sz="2400" dirty="0" smtClean="0">
                <a:solidFill>
                  <a:srgbClr val="002060"/>
                </a:solidFill>
              </a:rPr>
              <a:t> </a:t>
            </a:r>
            <a:r>
              <a:rPr lang="en-US" sz="2400" dirty="0" err="1" smtClean="0">
                <a:solidFill>
                  <a:srgbClr val="002060"/>
                </a:solidFill>
              </a:rPr>
              <a:t>መከታተልና</a:t>
            </a:r>
            <a:r>
              <a:rPr lang="en-US" sz="2400" dirty="0" smtClean="0">
                <a:solidFill>
                  <a:srgbClr val="002060"/>
                </a:solidFill>
              </a:rPr>
              <a:t> </a:t>
            </a:r>
            <a:r>
              <a:rPr lang="en-US" sz="2400" dirty="0" err="1" smtClean="0">
                <a:solidFill>
                  <a:srgbClr val="002060"/>
                </a:solidFill>
              </a:rPr>
              <a:t>መመዘን</a:t>
            </a:r>
            <a:endParaRPr lang="en-US" sz="2400" dirty="0">
              <a:solidFill>
                <a:srgbClr val="002060"/>
              </a:solidFill>
            </a:endParaRPr>
          </a:p>
        </p:txBody>
      </p:sp>
      <p:sp>
        <p:nvSpPr>
          <p:cNvPr id="3" name="Content Placeholder 2"/>
          <p:cNvSpPr>
            <a:spLocks noGrp="1"/>
          </p:cNvSpPr>
          <p:nvPr>
            <p:ph idx="1"/>
          </p:nvPr>
        </p:nvSpPr>
        <p:spPr>
          <a:xfrm>
            <a:off x="457200" y="1447800"/>
            <a:ext cx="8153400" cy="5008563"/>
          </a:xfrm>
        </p:spPr>
        <p:txBody>
          <a:bodyPr>
            <a:noAutofit/>
          </a:bodyPr>
          <a:lstStyle/>
          <a:p>
            <a:pPr marL="274320" indent="-274320" algn="just" eaLnBrk="1" fontAlgn="auto" hangingPunct="1">
              <a:spcAft>
                <a:spcPts val="0"/>
              </a:spcAft>
              <a:buFont typeface="Wingdings" pitchFamily="2" charset="2"/>
              <a:buChar char="ü"/>
              <a:defRPr/>
            </a:pPr>
            <a:r>
              <a:rPr lang="en-US" sz="2400" dirty="0" err="1" smtClean="0">
                <a:solidFill>
                  <a:srgbClr val="0070C0"/>
                </a:solidFill>
              </a:rPr>
              <a:t>የግቦችን</a:t>
            </a:r>
            <a:r>
              <a:rPr lang="en-US" sz="2400" dirty="0" smtClean="0">
                <a:solidFill>
                  <a:srgbClr val="0070C0"/>
                </a:solidFill>
              </a:rPr>
              <a:t> </a:t>
            </a:r>
            <a:r>
              <a:rPr lang="en-US" sz="2400" dirty="0" err="1" smtClean="0">
                <a:solidFill>
                  <a:srgbClr val="0070C0"/>
                </a:solidFill>
              </a:rPr>
              <a:t>አፈፃፀም</a:t>
            </a:r>
            <a:r>
              <a:rPr lang="en-US" sz="2400" dirty="0" smtClean="0">
                <a:solidFill>
                  <a:srgbClr val="0070C0"/>
                </a:solidFill>
              </a:rPr>
              <a:t> </a:t>
            </a:r>
            <a:r>
              <a:rPr lang="en-US" sz="2400" dirty="0" err="1" smtClean="0">
                <a:solidFill>
                  <a:srgbClr val="0070C0"/>
                </a:solidFill>
              </a:rPr>
              <a:t>ለመከታተልና</a:t>
            </a:r>
            <a:r>
              <a:rPr lang="en-US" sz="2400" dirty="0" smtClean="0">
                <a:solidFill>
                  <a:srgbClr val="0070C0"/>
                </a:solidFill>
              </a:rPr>
              <a:t> </a:t>
            </a:r>
            <a:r>
              <a:rPr lang="en-US" sz="2400" dirty="0" err="1" smtClean="0">
                <a:solidFill>
                  <a:srgbClr val="0070C0"/>
                </a:solidFill>
              </a:rPr>
              <a:t>ለመመዘን</a:t>
            </a:r>
            <a:r>
              <a:rPr lang="en-US" sz="2400" dirty="0" smtClean="0">
                <a:solidFill>
                  <a:srgbClr val="0070C0"/>
                </a:solidFill>
              </a:rPr>
              <a:t> </a:t>
            </a:r>
            <a:r>
              <a:rPr lang="en-US" sz="2400" dirty="0" err="1" smtClean="0"/>
              <a:t>ከላይ</a:t>
            </a:r>
            <a:r>
              <a:rPr lang="en-US" sz="2400" dirty="0" smtClean="0"/>
              <a:t> </a:t>
            </a:r>
            <a:r>
              <a:rPr lang="en-US" sz="2400" dirty="0" err="1" smtClean="0"/>
              <a:t>እንደተገለጸው</a:t>
            </a:r>
            <a:r>
              <a:rPr lang="en-US" sz="2400" dirty="0" smtClean="0"/>
              <a:t> </a:t>
            </a:r>
            <a:r>
              <a:rPr lang="en-US" sz="2400" dirty="0" err="1" smtClean="0">
                <a:solidFill>
                  <a:srgbClr val="FF0000"/>
                </a:solidFill>
              </a:rPr>
              <a:t>በአራቱ</a:t>
            </a:r>
            <a:r>
              <a:rPr lang="en-US" sz="2400" dirty="0" smtClean="0">
                <a:solidFill>
                  <a:srgbClr val="FF0000"/>
                </a:solidFill>
              </a:rPr>
              <a:t> </a:t>
            </a:r>
            <a:r>
              <a:rPr lang="en-US" sz="2400" dirty="0" err="1" smtClean="0">
                <a:solidFill>
                  <a:srgbClr val="FF0000"/>
                </a:solidFill>
              </a:rPr>
              <a:t>መለኪያዎች</a:t>
            </a:r>
            <a:r>
              <a:rPr lang="en-US" sz="2400" dirty="0" smtClean="0">
                <a:solidFill>
                  <a:srgbClr val="FF0000"/>
                </a:solidFill>
              </a:rPr>
              <a:t> </a:t>
            </a:r>
            <a:r>
              <a:rPr lang="en-US" sz="2400" dirty="0" err="1" smtClean="0">
                <a:solidFill>
                  <a:srgbClr val="FF0000"/>
                </a:solidFill>
              </a:rPr>
              <a:t>ማለትም</a:t>
            </a:r>
            <a:r>
              <a:rPr lang="en-US" sz="2400" dirty="0" smtClean="0">
                <a:solidFill>
                  <a:srgbClr val="FF0000"/>
                </a:solidFill>
              </a:rPr>
              <a:t> </a:t>
            </a:r>
            <a:r>
              <a:rPr lang="en-US" sz="2400" dirty="0" err="1" smtClean="0">
                <a:solidFill>
                  <a:srgbClr val="FF0000"/>
                </a:solidFill>
              </a:rPr>
              <a:t>በመጠን</a:t>
            </a:r>
            <a:r>
              <a:rPr lang="en-US" sz="2400" dirty="0" smtClean="0">
                <a:solidFill>
                  <a:srgbClr val="FF0000"/>
                </a:solidFill>
              </a:rPr>
              <a:t>፣ </a:t>
            </a:r>
            <a:r>
              <a:rPr lang="en-US" sz="2400" dirty="0" err="1" smtClean="0">
                <a:solidFill>
                  <a:srgbClr val="FF0000"/>
                </a:solidFill>
              </a:rPr>
              <a:t>በጊዜ</a:t>
            </a:r>
            <a:r>
              <a:rPr lang="en-US" sz="2400" dirty="0" smtClean="0">
                <a:solidFill>
                  <a:srgbClr val="FF0000"/>
                </a:solidFill>
              </a:rPr>
              <a:t>፣ </a:t>
            </a:r>
            <a:r>
              <a:rPr lang="en-US" sz="2400" dirty="0" err="1" smtClean="0">
                <a:solidFill>
                  <a:srgbClr val="FF0000"/>
                </a:solidFill>
              </a:rPr>
              <a:t>በበጀት</a:t>
            </a:r>
            <a:r>
              <a:rPr lang="en-US" sz="2400" dirty="0" smtClean="0">
                <a:solidFill>
                  <a:srgbClr val="FF0000"/>
                </a:solidFill>
              </a:rPr>
              <a:t>/</a:t>
            </a:r>
            <a:r>
              <a:rPr lang="en-US" sz="2400" dirty="0" err="1" smtClean="0">
                <a:solidFill>
                  <a:srgbClr val="FF0000"/>
                </a:solidFill>
              </a:rPr>
              <a:t>ወጪና</a:t>
            </a:r>
            <a:r>
              <a:rPr lang="en-US" sz="2400" dirty="0" smtClean="0">
                <a:solidFill>
                  <a:srgbClr val="FF0000"/>
                </a:solidFill>
              </a:rPr>
              <a:t> </a:t>
            </a:r>
            <a:r>
              <a:rPr lang="en-US" sz="2400" dirty="0" err="1" smtClean="0">
                <a:solidFill>
                  <a:srgbClr val="FF0000"/>
                </a:solidFill>
              </a:rPr>
              <a:t>በጥራት</a:t>
            </a:r>
            <a:r>
              <a:rPr lang="en-US" sz="2400" dirty="0" smtClean="0">
                <a:solidFill>
                  <a:srgbClr val="FF0000"/>
                </a:solidFill>
              </a:rPr>
              <a:t> </a:t>
            </a:r>
            <a:r>
              <a:rPr lang="en-US" sz="2400" dirty="0" err="1" smtClean="0">
                <a:solidFill>
                  <a:srgbClr val="FF0000"/>
                </a:solidFill>
              </a:rPr>
              <a:t>ዒላማ</a:t>
            </a:r>
            <a:r>
              <a:rPr lang="en-US" sz="2400" dirty="0" smtClean="0">
                <a:solidFill>
                  <a:srgbClr val="FF0000"/>
                </a:solidFill>
              </a:rPr>
              <a:t> </a:t>
            </a:r>
            <a:r>
              <a:rPr lang="en-US" sz="2400" dirty="0" err="1" smtClean="0">
                <a:solidFill>
                  <a:srgbClr val="FF0000"/>
                </a:solidFill>
              </a:rPr>
              <a:t>መቀመጡን</a:t>
            </a:r>
            <a:r>
              <a:rPr lang="en-US" sz="2400" dirty="0" smtClean="0">
                <a:solidFill>
                  <a:srgbClr val="FF0000"/>
                </a:solidFill>
              </a:rPr>
              <a:t> </a:t>
            </a:r>
            <a:r>
              <a:rPr lang="en-US" sz="2400" dirty="0" err="1" smtClean="0">
                <a:solidFill>
                  <a:srgbClr val="FF0000"/>
                </a:solidFill>
              </a:rPr>
              <a:t>ማረጋገጥ</a:t>
            </a:r>
            <a:r>
              <a:rPr lang="en-US" sz="2400" dirty="0" smtClean="0">
                <a:solidFill>
                  <a:srgbClr val="FF0000"/>
                </a:solidFill>
              </a:rPr>
              <a:t> </a:t>
            </a:r>
            <a:r>
              <a:rPr lang="en-US" sz="2400" dirty="0" err="1" smtClean="0">
                <a:solidFill>
                  <a:srgbClr val="FF0000"/>
                </a:solidFill>
              </a:rPr>
              <a:t>ይገባል</a:t>
            </a:r>
            <a:r>
              <a:rPr lang="en-US" sz="2400" dirty="0" smtClean="0">
                <a:solidFill>
                  <a:srgbClr val="FF0000"/>
                </a:solidFill>
              </a:rPr>
              <a:t>፡፡ </a:t>
            </a:r>
            <a:r>
              <a:rPr lang="en-US" sz="2400" dirty="0" err="1" smtClean="0"/>
              <a:t>ይህን</a:t>
            </a:r>
            <a:r>
              <a:rPr lang="en-US" sz="2400" dirty="0" smtClean="0"/>
              <a:t> </a:t>
            </a:r>
            <a:r>
              <a:rPr lang="en-US" sz="2400" dirty="0" err="1" smtClean="0"/>
              <a:t>ለመስራት</a:t>
            </a:r>
            <a:r>
              <a:rPr lang="en-US" sz="2400" dirty="0" smtClean="0"/>
              <a:t> </a:t>
            </a:r>
            <a:r>
              <a:rPr lang="en-US" sz="2400" dirty="0" err="1" smtClean="0"/>
              <a:t>በቅድሚያ</a:t>
            </a:r>
            <a:r>
              <a:rPr lang="en-US" sz="2400" dirty="0" smtClean="0"/>
              <a:t> </a:t>
            </a:r>
            <a:r>
              <a:rPr lang="en-US" sz="2400" dirty="0" err="1" smtClean="0"/>
              <a:t>ሁለት</a:t>
            </a:r>
            <a:r>
              <a:rPr lang="en-US" sz="2400" dirty="0" smtClean="0"/>
              <a:t> </a:t>
            </a:r>
            <a:r>
              <a:rPr lang="en-US" sz="2400" dirty="0" err="1" smtClean="0"/>
              <a:t>ወሳኝ</a:t>
            </a:r>
            <a:r>
              <a:rPr lang="en-US" sz="2400" dirty="0" smtClean="0"/>
              <a:t> </a:t>
            </a:r>
            <a:r>
              <a:rPr lang="en-US" sz="2400" dirty="0" err="1" smtClean="0"/>
              <a:t>ጉዳዮችን</a:t>
            </a:r>
            <a:r>
              <a:rPr lang="en-US" sz="2400" dirty="0" smtClean="0"/>
              <a:t> </a:t>
            </a:r>
            <a:r>
              <a:rPr lang="en-US" sz="2400" dirty="0" err="1" smtClean="0"/>
              <a:t>ማከናወን</a:t>
            </a:r>
            <a:r>
              <a:rPr lang="en-US" sz="2400" dirty="0" smtClean="0"/>
              <a:t> </a:t>
            </a:r>
            <a:r>
              <a:rPr lang="en-US" sz="2400" dirty="0" err="1" smtClean="0"/>
              <a:t>ያስፈልጋል</a:t>
            </a:r>
            <a:r>
              <a:rPr lang="en-US" sz="2400" dirty="0" smtClean="0"/>
              <a:t>፡፡ </a:t>
            </a:r>
          </a:p>
          <a:p>
            <a:pPr marL="274320" indent="-274320" algn="just" eaLnBrk="1" fontAlgn="auto" hangingPunct="1">
              <a:spcAft>
                <a:spcPts val="0"/>
              </a:spcAft>
              <a:buFont typeface="Wingdings 2"/>
              <a:buNone/>
              <a:defRPr/>
            </a:pPr>
            <a:endParaRPr lang="en-US" dirty="0" smtClean="0"/>
          </a:p>
          <a:p>
            <a:pPr marL="514350" indent="-514350" algn="just" eaLnBrk="1" fontAlgn="auto" hangingPunct="1">
              <a:spcAft>
                <a:spcPts val="0"/>
              </a:spcAft>
              <a:buFont typeface="+mj-lt"/>
              <a:buAutoNum type="arabicPeriod"/>
              <a:defRPr/>
            </a:pPr>
            <a:r>
              <a:rPr lang="en-US" sz="2400" dirty="0" err="1" smtClean="0"/>
              <a:t>ግቦችን</a:t>
            </a:r>
            <a:r>
              <a:rPr lang="en-US" sz="2400" dirty="0" smtClean="0"/>
              <a:t> </a:t>
            </a:r>
            <a:r>
              <a:rPr lang="en-US" sz="2400" dirty="0" err="1" smtClean="0"/>
              <a:t>ከስትራቴጂያዊ</a:t>
            </a:r>
            <a:r>
              <a:rPr lang="en-US" sz="2400" dirty="0" smtClean="0"/>
              <a:t> </a:t>
            </a:r>
            <a:r>
              <a:rPr lang="en-US" sz="2400" dirty="0" err="1" smtClean="0"/>
              <a:t>ጠቀሜታቸው</a:t>
            </a:r>
            <a:r>
              <a:rPr lang="en-US" sz="2400" dirty="0" smtClean="0"/>
              <a:t> </a:t>
            </a:r>
            <a:r>
              <a:rPr lang="en-US" sz="2400" dirty="0" err="1" smtClean="0"/>
              <a:t>አንፃርና</a:t>
            </a:r>
            <a:r>
              <a:rPr lang="en-US" sz="2400" dirty="0" smtClean="0"/>
              <a:t> </a:t>
            </a:r>
            <a:r>
              <a:rPr lang="en-US" sz="2400" dirty="0" err="1" smtClean="0"/>
              <a:t>የተቋምን</a:t>
            </a:r>
            <a:r>
              <a:rPr lang="en-US" sz="2400" dirty="0" smtClean="0"/>
              <a:t>፤ </a:t>
            </a:r>
            <a:r>
              <a:rPr lang="en-US" sz="2400" dirty="0" err="1" smtClean="0"/>
              <a:t>የስራ</a:t>
            </a:r>
            <a:r>
              <a:rPr lang="en-US" sz="2400" dirty="0" smtClean="0"/>
              <a:t> </a:t>
            </a:r>
            <a:r>
              <a:rPr lang="en-US" sz="2400" dirty="0" err="1" smtClean="0"/>
              <a:t>ሂደትንና</a:t>
            </a:r>
            <a:r>
              <a:rPr lang="en-US" sz="2400" dirty="0" smtClean="0"/>
              <a:t> </a:t>
            </a:r>
            <a:r>
              <a:rPr lang="en-US" sz="2400" dirty="0" err="1" smtClean="0"/>
              <a:t>የኬዝ</a:t>
            </a:r>
            <a:r>
              <a:rPr lang="en-US" sz="2400" dirty="0" smtClean="0"/>
              <a:t> </a:t>
            </a:r>
            <a:r>
              <a:rPr lang="en-US" sz="2400" dirty="0" err="1" smtClean="0"/>
              <a:t>ቲምን</a:t>
            </a:r>
            <a:r>
              <a:rPr lang="en-US" sz="2400" dirty="0" smtClean="0"/>
              <a:t> </a:t>
            </a:r>
            <a:r>
              <a:rPr lang="en-US" sz="2400" dirty="0" err="1" smtClean="0">
                <a:solidFill>
                  <a:srgbClr val="7030A0"/>
                </a:solidFill>
              </a:rPr>
              <a:t>ስትራቴጂያዊ</a:t>
            </a:r>
            <a:r>
              <a:rPr lang="en-US" sz="2400" dirty="0" smtClean="0">
                <a:solidFill>
                  <a:srgbClr val="7030A0"/>
                </a:solidFill>
              </a:rPr>
              <a:t> </a:t>
            </a:r>
            <a:r>
              <a:rPr lang="en-US" sz="2400" dirty="0" err="1" smtClean="0">
                <a:solidFill>
                  <a:srgbClr val="7030A0"/>
                </a:solidFill>
              </a:rPr>
              <a:t>አላማ</a:t>
            </a:r>
            <a:r>
              <a:rPr lang="en-US" sz="2400" dirty="0" smtClean="0">
                <a:solidFill>
                  <a:srgbClr val="7030A0"/>
                </a:solidFill>
              </a:rPr>
              <a:t> </a:t>
            </a:r>
            <a:r>
              <a:rPr lang="en-US" sz="2400" dirty="0" err="1" smtClean="0">
                <a:solidFill>
                  <a:srgbClr val="7030A0"/>
                </a:solidFill>
              </a:rPr>
              <a:t>ከማሳካት</a:t>
            </a:r>
            <a:r>
              <a:rPr lang="en-US" sz="2400" dirty="0" smtClean="0">
                <a:solidFill>
                  <a:srgbClr val="7030A0"/>
                </a:solidFill>
              </a:rPr>
              <a:t> </a:t>
            </a:r>
            <a:r>
              <a:rPr lang="en-US" sz="2400" dirty="0" err="1" smtClean="0">
                <a:solidFill>
                  <a:srgbClr val="7030A0"/>
                </a:solidFill>
              </a:rPr>
              <a:t>ረገድ</a:t>
            </a:r>
            <a:r>
              <a:rPr lang="en-US" sz="2400" dirty="0" smtClean="0">
                <a:solidFill>
                  <a:srgbClr val="7030A0"/>
                </a:solidFill>
              </a:rPr>
              <a:t> </a:t>
            </a:r>
            <a:r>
              <a:rPr lang="en-US" sz="2400" dirty="0" err="1" smtClean="0">
                <a:solidFill>
                  <a:srgbClr val="7030A0"/>
                </a:solidFill>
              </a:rPr>
              <a:t>ባላቸው</a:t>
            </a:r>
            <a:r>
              <a:rPr lang="en-US" sz="2400" dirty="0" smtClean="0">
                <a:solidFill>
                  <a:srgbClr val="7030A0"/>
                </a:solidFill>
              </a:rPr>
              <a:t> </a:t>
            </a:r>
            <a:r>
              <a:rPr lang="en-US" sz="2400" dirty="0" err="1" smtClean="0">
                <a:solidFill>
                  <a:srgbClr val="7030A0"/>
                </a:solidFill>
              </a:rPr>
              <a:t>ድርሻ</a:t>
            </a:r>
            <a:r>
              <a:rPr lang="en-US" sz="2400" dirty="0" smtClean="0">
                <a:solidFill>
                  <a:srgbClr val="7030A0"/>
                </a:solidFill>
              </a:rPr>
              <a:t> </a:t>
            </a:r>
            <a:r>
              <a:rPr lang="en-US" sz="2400" dirty="0" err="1" smtClean="0">
                <a:solidFill>
                  <a:srgbClr val="7030A0"/>
                </a:solidFill>
              </a:rPr>
              <a:t>በቅደም</a:t>
            </a:r>
            <a:r>
              <a:rPr lang="en-US" sz="2400" dirty="0" smtClean="0">
                <a:solidFill>
                  <a:srgbClr val="7030A0"/>
                </a:solidFill>
              </a:rPr>
              <a:t> </a:t>
            </a:r>
            <a:r>
              <a:rPr lang="en-US" sz="2400" dirty="0" err="1" smtClean="0">
                <a:solidFill>
                  <a:srgbClr val="7030A0"/>
                </a:solidFill>
              </a:rPr>
              <a:t>ተከተል</a:t>
            </a:r>
            <a:r>
              <a:rPr lang="en-US" sz="2400" dirty="0" smtClean="0">
                <a:solidFill>
                  <a:srgbClr val="7030A0"/>
                </a:solidFill>
              </a:rPr>
              <a:t> </a:t>
            </a:r>
            <a:r>
              <a:rPr lang="en-US" sz="2400" dirty="0" err="1" smtClean="0">
                <a:solidFill>
                  <a:srgbClr val="7030A0"/>
                </a:solidFill>
              </a:rPr>
              <a:t>ለይቶ</a:t>
            </a:r>
            <a:r>
              <a:rPr lang="en-US" sz="2400" dirty="0" smtClean="0">
                <a:solidFill>
                  <a:srgbClr val="7030A0"/>
                </a:solidFill>
              </a:rPr>
              <a:t> </a:t>
            </a:r>
            <a:r>
              <a:rPr lang="en-US" sz="2400" dirty="0" err="1" smtClean="0">
                <a:solidFill>
                  <a:srgbClr val="7030A0"/>
                </a:solidFill>
              </a:rPr>
              <a:t>የመቶኛ</a:t>
            </a:r>
            <a:r>
              <a:rPr lang="en-US" sz="2400" dirty="0" smtClean="0">
                <a:solidFill>
                  <a:srgbClr val="7030A0"/>
                </a:solidFill>
              </a:rPr>
              <a:t> </a:t>
            </a:r>
            <a:r>
              <a:rPr lang="en-US" sz="2400" dirty="0" err="1" smtClean="0">
                <a:solidFill>
                  <a:srgbClr val="7030A0"/>
                </a:solidFill>
              </a:rPr>
              <a:t>ክብደት</a:t>
            </a:r>
            <a:r>
              <a:rPr lang="en-US" sz="2400" dirty="0" smtClean="0">
                <a:solidFill>
                  <a:srgbClr val="7030A0"/>
                </a:solidFill>
              </a:rPr>
              <a:t> /Weight/ </a:t>
            </a:r>
            <a:r>
              <a:rPr lang="en-US" sz="2400" dirty="0" err="1" smtClean="0">
                <a:solidFill>
                  <a:srgbClr val="7030A0"/>
                </a:solidFill>
              </a:rPr>
              <a:t>መስጠት</a:t>
            </a:r>
            <a:endParaRPr lang="en-US" sz="2400" dirty="0" smtClean="0">
              <a:solidFill>
                <a:srgbClr val="7030A0"/>
              </a:solidFill>
            </a:endParaRPr>
          </a:p>
          <a:p>
            <a:pPr marL="514350" indent="-514350" algn="just" eaLnBrk="1" fontAlgn="auto" hangingPunct="1">
              <a:spcAft>
                <a:spcPts val="0"/>
              </a:spcAft>
              <a:buFont typeface="+mj-lt"/>
              <a:buAutoNum type="arabicPeriod"/>
              <a:defRPr/>
            </a:pPr>
            <a:r>
              <a:rPr lang="en-US" sz="2400" dirty="0" err="1" smtClean="0"/>
              <a:t>በጠቀሜታቸው</a:t>
            </a:r>
            <a:r>
              <a:rPr lang="en-US" sz="2400" dirty="0" smtClean="0"/>
              <a:t> </a:t>
            </a:r>
            <a:r>
              <a:rPr lang="en-US" sz="2400" dirty="0" err="1" smtClean="0"/>
              <a:t>ደረጃ</a:t>
            </a:r>
            <a:r>
              <a:rPr lang="en-US" sz="2400" dirty="0" smtClean="0"/>
              <a:t> </a:t>
            </a:r>
            <a:r>
              <a:rPr lang="en-US" sz="2400" dirty="0" err="1" smtClean="0"/>
              <a:t>ለተለዩትና</a:t>
            </a:r>
            <a:r>
              <a:rPr lang="en-US" sz="2400" dirty="0" smtClean="0"/>
              <a:t> </a:t>
            </a:r>
            <a:r>
              <a:rPr lang="en-US" sz="2400" dirty="0" err="1" smtClean="0"/>
              <a:t>በቅደም</a:t>
            </a:r>
            <a:r>
              <a:rPr lang="en-US" sz="2400" dirty="0" smtClean="0"/>
              <a:t> </a:t>
            </a:r>
            <a:r>
              <a:rPr lang="en-US" sz="2400" dirty="0" err="1" smtClean="0"/>
              <a:t>ተከተል</a:t>
            </a:r>
            <a:r>
              <a:rPr lang="en-US" sz="2400" dirty="0" smtClean="0"/>
              <a:t> </a:t>
            </a:r>
            <a:r>
              <a:rPr lang="en-US" sz="2400" dirty="0" err="1" smtClean="0"/>
              <a:t>ለተቀመጡ</a:t>
            </a:r>
            <a:r>
              <a:rPr lang="en-US" sz="2400" dirty="0" smtClean="0"/>
              <a:t> </a:t>
            </a:r>
            <a:r>
              <a:rPr lang="en-US" sz="2400" dirty="0" err="1" smtClean="0"/>
              <a:t>ግቦች</a:t>
            </a:r>
            <a:r>
              <a:rPr lang="en-US" sz="2400" dirty="0" smtClean="0"/>
              <a:t> </a:t>
            </a:r>
            <a:r>
              <a:rPr lang="en-US" sz="2400" dirty="0" err="1" smtClean="0">
                <a:solidFill>
                  <a:srgbClr val="7030A0"/>
                </a:solidFill>
              </a:rPr>
              <a:t>በክብደታቸው</a:t>
            </a:r>
            <a:r>
              <a:rPr lang="en-US" sz="2400" dirty="0" smtClean="0">
                <a:solidFill>
                  <a:srgbClr val="7030A0"/>
                </a:solidFill>
              </a:rPr>
              <a:t> </a:t>
            </a:r>
            <a:r>
              <a:rPr lang="en-US" sz="2400" dirty="0" err="1" smtClean="0">
                <a:solidFill>
                  <a:srgbClr val="7030A0"/>
                </a:solidFill>
              </a:rPr>
              <a:t>መሠረት</a:t>
            </a:r>
            <a:r>
              <a:rPr lang="en-US" sz="2400" dirty="0" smtClean="0">
                <a:solidFill>
                  <a:srgbClr val="7030A0"/>
                </a:solidFill>
              </a:rPr>
              <a:t> </a:t>
            </a:r>
            <a:r>
              <a:rPr lang="en-US" sz="2400" dirty="0" err="1" smtClean="0">
                <a:solidFill>
                  <a:srgbClr val="7030A0"/>
                </a:solidFill>
              </a:rPr>
              <a:t>በጀትን</a:t>
            </a:r>
            <a:r>
              <a:rPr lang="en-US" sz="2400" dirty="0" smtClean="0">
                <a:solidFill>
                  <a:srgbClr val="7030A0"/>
                </a:solidFill>
              </a:rPr>
              <a:t> </a:t>
            </a:r>
            <a:r>
              <a:rPr lang="en-US" sz="2400" dirty="0" err="1" smtClean="0">
                <a:solidFill>
                  <a:srgbClr val="7030A0"/>
                </a:solidFill>
              </a:rPr>
              <a:t>ማከፋፈል</a:t>
            </a:r>
            <a:r>
              <a:rPr lang="en-US" sz="2400" dirty="0" smtClean="0">
                <a:solidFill>
                  <a:srgbClr val="7030A0"/>
                </a:solidFill>
              </a:rPr>
              <a:t> </a:t>
            </a:r>
            <a:r>
              <a:rPr lang="en-US" sz="2400" dirty="0" err="1" smtClean="0">
                <a:solidFill>
                  <a:srgbClr val="7030A0"/>
                </a:solidFill>
              </a:rPr>
              <a:t>ነው</a:t>
            </a:r>
            <a:r>
              <a:rPr lang="en-US" sz="2400" dirty="0" smtClean="0">
                <a:solidFill>
                  <a:srgbClr val="7030A0"/>
                </a:solidFill>
              </a:rPr>
              <a:t>፡፡</a:t>
            </a:r>
          </a:p>
          <a:p>
            <a:pPr marL="274320" indent="-274320" eaLnBrk="1" fontAlgn="auto" hangingPunct="1">
              <a:spcAft>
                <a:spcPts val="0"/>
              </a:spcAft>
              <a:buFont typeface="Wingdings 2"/>
              <a:buChar char=""/>
              <a:defRPr/>
            </a:pPr>
            <a:endParaRPr lang="en-US" sz="2400" dirty="0"/>
          </a:p>
        </p:txBody>
      </p:sp>
      <p:sp>
        <p:nvSpPr>
          <p:cNvPr id="4" name="Slide Number Placeholder 3"/>
          <p:cNvSpPr>
            <a:spLocks noGrp="1"/>
          </p:cNvSpPr>
          <p:nvPr>
            <p:ph type="sldNum" sz="quarter" idx="12"/>
          </p:nvPr>
        </p:nvSpPr>
        <p:spPr/>
        <p:txBody>
          <a:bodyPr/>
          <a:lstStyle/>
          <a:p>
            <a:pPr>
              <a:defRPr/>
            </a:pPr>
            <a:fld id="{C6864967-3FDE-4CAE-970C-D86FAB46FC52}" type="slidenum">
              <a:rPr lang="en-US" smtClean="0"/>
              <a:pPr>
                <a:defRPr/>
              </a:pPr>
              <a:t>29</a:t>
            </a:fld>
            <a:endParaRPr lang="en-US"/>
          </a:p>
        </p:txBody>
      </p:sp>
    </p:spTree>
    <p:extLst>
      <p:ext uri="{BB962C8B-B14F-4D97-AF65-F5344CB8AC3E}">
        <p14:creationId xmlns:p14="http://schemas.microsoft.com/office/powerpoint/2010/main" val="2227541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533400"/>
          </a:xfrm>
        </p:spPr>
        <p:txBody>
          <a:bodyPr>
            <a:normAutofit fontScale="90000"/>
          </a:bodyPr>
          <a:lstStyle/>
          <a:p>
            <a:pPr algn="ct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err="1" smtClean="0">
                <a:solidFill>
                  <a:srgbClr val="002060"/>
                </a:solidFill>
              </a:rPr>
              <a:t>ክፍል</a:t>
            </a:r>
            <a:r>
              <a:rPr lang="en-US" dirty="0" smtClean="0">
                <a:solidFill>
                  <a:srgbClr val="002060"/>
                </a:solidFill>
              </a:rPr>
              <a:t> </a:t>
            </a:r>
            <a:r>
              <a:rPr lang="en-US" dirty="0" err="1" smtClean="0">
                <a:solidFill>
                  <a:srgbClr val="002060"/>
                </a:solidFill>
              </a:rPr>
              <a:t>አንድ</a:t>
            </a:r>
            <a:endParaRPr lang="en-US" dirty="0">
              <a:solidFill>
                <a:srgbClr val="002060"/>
              </a:solidFill>
            </a:endParaRPr>
          </a:p>
        </p:txBody>
      </p:sp>
      <p:sp>
        <p:nvSpPr>
          <p:cNvPr id="8195" name="Content Placeholder 2"/>
          <p:cNvSpPr>
            <a:spLocks noGrp="1"/>
          </p:cNvSpPr>
          <p:nvPr>
            <p:ph idx="1"/>
          </p:nvPr>
        </p:nvSpPr>
        <p:spPr>
          <a:xfrm>
            <a:off x="457200" y="990600"/>
            <a:ext cx="7943838" cy="5465763"/>
          </a:xfrm>
        </p:spPr>
        <p:txBody>
          <a:bodyPr>
            <a:normAutofit/>
          </a:bodyPr>
          <a:lstStyle/>
          <a:p>
            <a:pPr algn="ctr" eaLnBrk="1" hangingPunct="1">
              <a:buFont typeface="Wingdings 2" pitchFamily="18" charset="2"/>
              <a:buNone/>
            </a:pPr>
            <a:r>
              <a:rPr lang="en-US" altLang="en-US" sz="2000" b="1" dirty="0" err="1" smtClean="0"/>
              <a:t>መግቢያ</a:t>
            </a:r>
            <a:endParaRPr lang="en-US" altLang="en-US" sz="2000" b="1" dirty="0" smtClean="0"/>
          </a:p>
          <a:p>
            <a:pPr algn="just" eaLnBrk="1" hangingPunct="1">
              <a:buFont typeface="Wingdings" pitchFamily="2" charset="2"/>
              <a:buChar char="ü"/>
            </a:pPr>
            <a:r>
              <a:rPr lang="en-US" altLang="en-US" sz="2000" dirty="0" err="1" smtClean="0"/>
              <a:t>በከተማችን</a:t>
            </a:r>
            <a:r>
              <a:rPr lang="en-US" altLang="en-US" sz="2000" dirty="0" smtClean="0"/>
              <a:t> </a:t>
            </a:r>
            <a:r>
              <a:rPr lang="en-US" altLang="en-US" sz="2000" dirty="0" err="1" smtClean="0"/>
              <a:t>በየደረጃው</a:t>
            </a:r>
            <a:r>
              <a:rPr lang="en-US" altLang="en-US" sz="2000" dirty="0" smtClean="0"/>
              <a:t> </a:t>
            </a:r>
            <a:r>
              <a:rPr lang="en-US" altLang="en-US" sz="2000" dirty="0" err="1" smtClean="0"/>
              <a:t>በሚገኙ</a:t>
            </a:r>
            <a:r>
              <a:rPr lang="en-US" altLang="en-US" sz="2000" dirty="0" smtClean="0"/>
              <a:t> </a:t>
            </a:r>
            <a:r>
              <a:rPr lang="en-US" altLang="en-US" sz="2000" dirty="0" err="1" smtClean="0"/>
              <a:t>ተቋማት</a:t>
            </a:r>
            <a:r>
              <a:rPr lang="en-US" altLang="en-US" sz="2000" dirty="0" smtClean="0"/>
              <a:t> </a:t>
            </a:r>
            <a:r>
              <a:rPr lang="en-US" altLang="en-US" sz="2000" dirty="0" err="1" smtClean="0"/>
              <a:t>ተግባራዊ</a:t>
            </a:r>
            <a:r>
              <a:rPr lang="en-US" altLang="en-US" sz="2000" dirty="0" smtClean="0"/>
              <a:t> </a:t>
            </a:r>
            <a:r>
              <a:rPr lang="en-US" altLang="en-US" sz="2000" dirty="0" err="1" smtClean="0"/>
              <a:t>ሲደረግ</a:t>
            </a:r>
            <a:r>
              <a:rPr lang="en-US" altLang="en-US" sz="2000" dirty="0" smtClean="0"/>
              <a:t> </a:t>
            </a:r>
            <a:r>
              <a:rPr lang="en-US" altLang="en-US" sz="2000" dirty="0" err="1" smtClean="0">
                <a:solidFill>
                  <a:srgbClr val="FF0000"/>
                </a:solidFill>
              </a:rPr>
              <a:t>የቆየው</a:t>
            </a:r>
            <a:r>
              <a:rPr lang="en-US" altLang="en-US" sz="2000" dirty="0" smtClean="0">
                <a:solidFill>
                  <a:srgbClr val="FF0000"/>
                </a:solidFill>
              </a:rPr>
              <a:t> </a:t>
            </a:r>
            <a:r>
              <a:rPr lang="en-US" altLang="en-US" sz="2000" dirty="0" err="1" smtClean="0">
                <a:solidFill>
                  <a:srgbClr val="FF0000"/>
                </a:solidFill>
              </a:rPr>
              <a:t>የለውጥ</a:t>
            </a:r>
            <a:r>
              <a:rPr lang="en-US" altLang="en-US" sz="2000" dirty="0" smtClean="0">
                <a:solidFill>
                  <a:srgbClr val="FF0000"/>
                </a:solidFill>
              </a:rPr>
              <a:t> </a:t>
            </a:r>
            <a:r>
              <a:rPr lang="en-US" altLang="en-US" sz="2000" dirty="0" err="1" smtClean="0">
                <a:solidFill>
                  <a:srgbClr val="FF0000"/>
                </a:solidFill>
              </a:rPr>
              <a:t>ስራ</a:t>
            </a:r>
            <a:r>
              <a:rPr lang="en-US" altLang="en-US" sz="2000" dirty="0" smtClean="0">
                <a:solidFill>
                  <a:srgbClr val="FF0000"/>
                </a:solidFill>
              </a:rPr>
              <a:t> </a:t>
            </a:r>
            <a:r>
              <a:rPr lang="en-US" altLang="en-US" sz="2000" dirty="0" err="1" smtClean="0">
                <a:solidFill>
                  <a:srgbClr val="FF0000"/>
                </a:solidFill>
              </a:rPr>
              <a:t>ተስፋ</a:t>
            </a:r>
            <a:r>
              <a:rPr lang="en-US" altLang="en-US" sz="2000" dirty="0" smtClean="0">
                <a:solidFill>
                  <a:srgbClr val="FF0000"/>
                </a:solidFill>
              </a:rPr>
              <a:t> </a:t>
            </a:r>
            <a:r>
              <a:rPr lang="en-US" altLang="en-US" sz="2000" dirty="0" err="1" smtClean="0">
                <a:solidFill>
                  <a:srgbClr val="FF0000"/>
                </a:solidFill>
              </a:rPr>
              <a:t>ሰጪ</a:t>
            </a:r>
            <a:r>
              <a:rPr lang="en-US" altLang="en-US" sz="2000" dirty="0" smtClean="0">
                <a:solidFill>
                  <a:srgbClr val="FF0000"/>
                </a:solidFill>
              </a:rPr>
              <a:t> </a:t>
            </a:r>
            <a:r>
              <a:rPr lang="en-US" altLang="en-US" sz="2000" dirty="0" err="1" smtClean="0">
                <a:solidFill>
                  <a:srgbClr val="FF0000"/>
                </a:solidFill>
              </a:rPr>
              <a:t>ጅምር</a:t>
            </a:r>
            <a:r>
              <a:rPr lang="en-US" altLang="en-US" sz="2000" dirty="0" smtClean="0">
                <a:solidFill>
                  <a:srgbClr val="FF0000"/>
                </a:solidFill>
              </a:rPr>
              <a:t> </a:t>
            </a:r>
            <a:r>
              <a:rPr lang="en-US" altLang="en-US" sz="2000" dirty="0" err="1" smtClean="0">
                <a:solidFill>
                  <a:srgbClr val="FF0000"/>
                </a:solidFill>
              </a:rPr>
              <a:t>ዉጤት</a:t>
            </a:r>
            <a:r>
              <a:rPr lang="en-US" altLang="en-US" sz="2000" dirty="0" smtClean="0">
                <a:solidFill>
                  <a:srgbClr val="FF0000"/>
                </a:solidFill>
              </a:rPr>
              <a:t> </a:t>
            </a:r>
            <a:r>
              <a:rPr lang="en-US" altLang="en-US" sz="2000" dirty="0" err="1" smtClean="0">
                <a:solidFill>
                  <a:srgbClr val="FF0000"/>
                </a:solidFill>
              </a:rPr>
              <a:t>ያስገኘ</a:t>
            </a:r>
            <a:r>
              <a:rPr lang="en-US" altLang="en-US" sz="2000" dirty="0" smtClean="0">
                <a:solidFill>
                  <a:srgbClr val="FF0000"/>
                </a:solidFill>
              </a:rPr>
              <a:t> </a:t>
            </a:r>
            <a:r>
              <a:rPr lang="en-US" altLang="en-US" sz="2000" dirty="0" err="1" smtClean="0">
                <a:solidFill>
                  <a:srgbClr val="FF0000"/>
                </a:solidFill>
              </a:rPr>
              <a:t>ቢሆንም</a:t>
            </a:r>
            <a:r>
              <a:rPr lang="en-US" altLang="en-US" sz="2000" dirty="0" smtClean="0">
                <a:solidFill>
                  <a:srgbClr val="FF0000"/>
                </a:solidFill>
              </a:rPr>
              <a:t> </a:t>
            </a:r>
            <a:r>
              <a:rPr lang="en-US" altLang="en-US" sz="2000" dirty="0" err="1" smtClean="0">
                <a:solidFill>
                  <a:srgbClr val="FF0000"/>
                </a:solidFill>
              </a:rPr>
              <a:t>በሚፈለገው</a:t>
            </a:r>
            <a:r>
              <a:rPr lang="en-US" altLang="en-US" sz="2000" dirty="0" smtClean="0">
                <a:solidFill>
                  <a:srgbClr val="FF0000"/>
                </a:solidFill>
              </a:rPr>
              <a:t> </a:t>
            </a:r>
            <a:r>
              <a:rPr lang="en-US" altLang="en-US" sz="2000" dirty="0" err="1" smtClean="0">
                <a:solidFill>
                  <a:srgbClr val="FF0000"/>
                </a:solidFill>
              </a:rPr>
              <a:t>ደረጃ</a:t>
            </a:r>
            <a:r>
              <a:rPr lang="en-US" altLang="en-US" sz="2000" dirty="0" smtClean="0">
                <a:solidFill>
                  <a:srgbClr val="FF0000"/>
                </a:solidFill>
              </a:rPr>
              <a:t> </a:t>
            </a:r>
            <a:r>
              <a:rPr lang="en-US" altLang="en-US" sz="2000" dirty="0" err="1" smtClean="0">
                <a:solidFill>
                  <a:srgbClr val="FF0000"/>
                </a:solidFill>
              </a:rPr>
              <a:t>ስር-ነቀል</a:t>
            </a:r>
            <a:r>
              <a:rPr lang="en-US" altLang="en-US" sz="2000" dirty="0" smtClean="0">
                <a:solidFill>
                  <a:srgbClr val="FF0000"/>
                </a:solidFill>
              </a:rPr>
              <a:t> </a:t>
            </a:r>
            <a:r>
              <a:rPr lang="en-US" altLang="en-US" sz="2000" dirty="0" err="1" smtClean="0">
                <a:solidFill>
                  <a:srgbClr val="FF0000"/>
                </a:solidFill>
              </a:rPr>
              <a:t>ተቋማዊ</a:t>
            </a:r>
            <a:r>
              <a:rPr lang="en-US" altLang="en-US" sz="2000" dirty="0" smtClean="0">
                <a:solidFill>
                  <a:srgbClr val="FF0000"/>
                </a:solidFill>
              </a:rPr>
              <a:t> </a:t>
            </a:r>
            <a:r>
              <a:rPr lang="en-US" altLang="en-US" sz="2000" dirty="0" err="1" smtClean="0">
                <a:solidFill>
                  <a:srgbClr val="FF0000"/>
                </a:solidFill>
              </a:rPr>
              <a:t>ለውጥን</a:t>
            </a:r>
            <a:r>
              <a:rPr lang="en-US" altLang="en-US" sz="2000" dirty="0" smtClean="0">
                <a:solidFill>
                  <a:srgbClr val="FF0000"/>
                </a:solidFill>
              </a:rPr>
              <a:t> </a:t>
            </a:r>
            <a:r>
              <a:rPr lang="en-US" altLang="en-US" sz="2000" dirty="0" err="1" smtClean="0">
                <a:solidFill>
                  <a:srgbClr val="FF0000"/>
                </a:solidFill>
              </a:rPr>
              <a:t>ማረጋገጥ</a:t>
            </a:r>
            <a:r>
              <a:rPr lang="en-US" altLang="en-US" sz="2000" dirty="0" smtClean="0">
                <a:solidFill>
                  <a:srgbClr val="FF0000"/>
                </a:solidFill>
              </a:rPr>
              <a:t> </a:t>
            </a:r>
            <a:r>
              <a:rPr lang="en-US" altLang="en-US" sz="2000" dirty="0" err="1" smtClean="0">
                <a:solidFill>
                  <a:srgbClr val="FF0000"/>
                </a:solidFill>
              </a:rPr>
              <a:t>አልተቻለም</a:t>
            </a:r>
            <a:r>
              <a:rPr lang="en-US" altLang="en-US" sz="2000" dirty="0" smtClean="0">
                <a:solidFill>
                  <a:srgbClr val="FF0000"/>
                </a:solidFill>
              </a:rPr>
              <a:t>፡፡ </a:t>
            </a:r>
          </a:p>
          <a:p>
            <a:pPr algn="just" eaLnBrk="1" hangingPunct="1">
              <a:buFont typeface="Wingdings" pitchFamily="2" charset="2"/>
              <a:buChar char="ü"/>
            </a:pPr>
            <a:r>
              <a:rPr lang="en-US" altLang="en-US" sz="2000" dirty="0" err="1" smtClean="0"/>
              <a:t>ስለሆነም</a:t>
            </a:r>
            <a:r>
              <a:rPr lang="en-US" altLang="en-US" sz="2000" dirty="0" smtClean="0"/>
              <a:t> </a:t>
            </a:r>
            <a:r>
              <a:rPr lang="en-US" altLang="en-US" sz="2000" dirty="0" err="1" smtClean="0"/>
              <a:t>በከተማችን</a:t>
            </a:r>
            <a:r>
              <a:rPr lang="en-US" altLang="en-US" sz="2000" dirty="0" smtClean="0"/>
              <a:t> </a:t>
            </a:r>
            <a:r>
              <a:rPr lang="en-US" altLang="en-US" sz="2000" dirty="0" err="1" smtClean="0"/>
              <a:t>ልማት</a:t>
            </a:r>
            <a:r>
              <a:rPr lang="en-US" altLang="en-US" sz="2000" dirty="0" smtClean="0"/>
              <a:t> እና </a:t>
            </a:r>
            <a:r>
              <a:rPr lang="en-US" altLang="en-US" sz="2000" dirty="0" err="1" smtClean="0"/>
              <a:t>መልካም</a:t>
            </a:r>
            <a:r>
              <a:rPr lang="en-US" altLang="en-US" sz="2000" dirty="0" smtClean="0"/>
              <a:t> </a:t>
            </a:r>
            <a:r>
              <a:rPr lang="en-US" altLang="en-US" sz="2000" dirty="0" err="1" smtClean="0"/>
              <a:t>አስተዳደርን</a:t>
            </a:r>
            <a:r>
              <a:rPr lang="en-US" altLang="en-US" sz="2000" dirty="0" smtClean="0"/>
              <a:t>፣ </a:t>
            </a:r>
            <a:r>
              <a:rPr lang="en-US" altLang="en-US" sz="2000" dirty="0" err="1" smtClean="0"/>
              <a:t>የዲሞክራሲያዊ</a:t>
            </a:r>
            <a:r>
              <a:rPr lang="en-US" altLang="en-US" sz="2000" dirty="0" smtClean="0"/>
              <a:t> </a:t>
            </a:r>
            <a:r>
              <a:rPr lang="en-US" altLang="en-US" sz="2000" dirty="0" err="1" smtClean="0"/>
              <a:t>ስርዓት</a:t>
            </a:r>
            <a:r>
              <a:rPr lang="en-US" altLang="en-US" sz="2000" dirty="0" smtClean="0"/>
              <a:t> </a:t>
            </a:r>
            <a:r>
              <a:rPr lang="en-US" altLang="en-US" sz="2000" dirty="0" err="1" smtClean="0"/>
              <a:t>ግንባታን</a:t>
            </a:r>
            <a:r>
              <a:rPr lang="en-US" altLang="en-US" sz="2000" dirty="0" smtClean="0"/>
              <a:t> </a:t>
            </a:r>
            <a:r>
              <a:rPr lang="en-US" altLang="en-US" sz="2000" dirty="0" err="1" smtClean="0"/>
              <a:t>ለማጎልበት</a:t>
            </a:r>
            <a:r>
              <a:rPr lang="en-US" altLang="en-US" sz="2000" dirty="0" smtClean="0"/>
              <a:t> እና </a:t>
            </a:r>
            <a:r>
              <a:rPr lang="en-US" altLang="en-US" sz="2000" dirty="0" err="1" smtClean="0"/>
              <a:t>አገራዊ</a:t>
            </a:r>
            <a:r>
              <a:rPr lang="en-US" altLang="en-US" sz="2000" dirty="0" smtClean="0"/>
              <a:t> </a:t>
            </a:r>
            <a:r>
              <a:rPr lang="en-US" altLang="en-US" sz="2000" dirty="0" err="1" smtClean="0"/>
              <a:t>ራዕይ</a:t>
            </a:r>
            <a:r>
              <a:rPr lang="en-US" altLang="en-US" sz="2000" dirty="0" smtClean="0"/>
              <a:t> </a:t>
            </a:r>
            <a:r>
              <a:rPr lang="en-US" altLang="en-US" sz="2000" dirty="0" err="1" smtClean="0"/>
              <a:t>እዉን</a:t>
            </a:r>
            <a:r>
              <a:rPr lang="en-US" altLang="en-US" sz="2000" dirty="0" smtClean="0"/>
              <a:t> </a:t>
            </a:r>
            <a:r>
              <a:rPr lang="en-US" altLang="en-US" sz="2000" dirty="0" err="1" smtClean="0"/>
              <a:t>ለማድረግ</a:t>
            </a:r>
            <a:r>
              <a:rPr lang="en-US" altLang="en-US" sz="2000" dirty="0" smtClean="0"/>
              <a:t> </a:t>
            </a:r>
            <a:r>
              <a:rPr lang="en-US" altLang="en-US" sz="2000" dirty="0" err="1" smtClean="0"/>
              <a:t>ስትራቴጂያዊ</a:t>
            </a:r>
            <a:r>
              <a:rPr lang="en-US" altLang="en-US" sz="2000" dirty="0" smtClean="0"/>
              <a:t> </a:t>
            </a:r>
            <a:r>
              <a:rPr lang="en-US" altLang="en-US" sz="2000" dirty="0" err="1" smtClean="0"/>
              <a:t>ጉዳዮችን</a:t>
            </a:r>
            <a:r>
              <a:rPr lang="en-US" altLang="en-US" sz="2000" dirty="0" smtClean="0"/>
              <a:t> </a:t>
            </a:r>
            <a:r>
              <a:rPr lang="en-US" altLang="en-US" sz="2000" dirty="0" err="1" smtClean="0"/>
              <a:t>በቅደም</a:t>
            </a:r>
            <a:r>
              <a:rPr lang="en-US" altLang="en-US" sz="2000" dirty="0" smtClean="0"/>
              <a:t> </a:t>
            </a:r>
            <a:r>
              <a:rPr lang="en-US" altLang="en-US" sz="2000" dirty="0" err="1" smtClean="0"/>
              <a:t>ተከተል</a:t>
            </a:r>
            <a:r>
              <a:rPr lang="en-US" altLang="en-US" sz="2000" dirty="0" smtClean="0"/>
              <a:t> </a:t>
            </a:r>
            <a:r>
              <a:rPr lang="en-US" altLang="en-US" sz="2000" dirty="0" err="1" smtClean="0"/>
              <a:t>በማስቀመጥ</a:t>
            </a:r>
            <a:r>
              <a:rPr lang="en-US" altLang="en-US" sz="2000" dirty="0" smtClean="0"/>
              <a:t> እና </a:t>
            </a:r>
            <a:r>
              <a:rPr lang="en-US" altLang="en-US" sz="2000" dirty="0" err="1" smtClean="0"/>
              <a:t>ሁሉም</a:t>
            </a:r>
            <a:r>
              <a:rPr lang="en-US" altLang="en-US" sz="2000" dirty="0" smtClean="0"/>
              <a:t> </a:t>
            </a:r>
            <a:r>
              <a:rPr lang="en-US" altLang="en-US" sz="2000" dirty="0" err="1" smtClean="0"/>
              <a:t>ባለድርሻ</a:t>
            </a:r>
            <a:r>
              <a:rPr lang="en-US" altLang="en-US" sz="2000" dirty="0" smtClean="0"/>
              <a:t> </a:t>
            </a:r>
            <a:r>
              <a:rPr lang="en-US" altLang="en-US" sz="2000" dirty="0" err="1" smtClean="0"/>
              <a:t>አካላት</a:t>
            </a:r>
            <a:r>
              <a:rPr lang="en-US" altLang="en-US" sz="2000" dirty="0" smtClean="0"/>
              <a:t> </a:t>
            </a:r>
            <a:r>
              <a:rPr lang="en-US" altLang="en-US" sz="2000" dirty="0" err="1" smtClean="0"/>
              <a:t>እንዲግባቡበት</a:t>
            </a:r>
            <a:r>
              <a:rPr lang="en-US" altLang="en-US" sz="2000" dirty="0" smtClean="0"/>
              <a:t> </a:t>
            </a:r>
            <a:r>
              <a:rPr lang="en-US" altLang="en-US" sz="2000" dirty="0" err="1" smtClean="0"/>
              <a:t>በማድረግ</a:t>
            </a:r>
            <a:r>
              <a:rPr lang="en-US" altLang="en-US" sz="2000" dirty="0" smtClean="0"/>
              <a:t> </a:t>
            </a:r>
            <a:r>
              <a:rPr lang="en-US" altLang="en-US" sz="2000" dirty="0" err="1" smtClean="0"/>
              <a:t>ስር</a:t>
            </a:r>
            <a:r>
              <a:rPr lang="en-US" altLang="en-US" sz="2000" dirty="0" smtClean="0"/>
              <a:t> </a:t>
            </a:r>
            <a:r>
              <a:rPr lang="en-US" altLang="en-US" sz="2000" dirty="0" err="1" smtClean="0"/>
              <a:t>ነቀል</a:t>
            </a:r>
            <a:r>
              <a:rPr lang="en-US" altLang="en-US" sz="2000" dirty="0" smtClean="0"/>
              <a:t> </a:t>
            </a:r>
            <a:r>
              <a:rPr lang="en-US" altLang="en-US" sz="2000" dirty="0" err="1" smtClean="0"/>
              <a:t>ተቋማዊ</a:t>
            </a:r>
            <a:r>
              <a:rPr lang="en-US" altLang="en-US" sz="2000" dirty="0" smtClean="0"/>
              <a:t> </a:t>
            </a:r>
            <a:r>
              <a:rPr lang="en-US" altLang="en-US" sz="2000" dirty="0" err="1" smtClean="0"/>
              <a:t>ለዉጥ</a:t>
            </a:r>
            <a:r>
              <a:rPr lang="en-US" altLang="en-US" sz="2000" dirty="0" smtClean="0"/>
              <a:t> </a:t>
            </a:r>
            <a:r>
              <a:rPr lang="en-US" altLang="en-US" sz="2000" dirty="0" err="1" smtClean="0"/>
              <a:t>የማረጋገጥ</a:t>
            </a:r>
            <a:r>
              <a:rPr lang="en-US" altLang="en-US" sz="2000" dirty="0" smtClean="0"/>
              <a:t> </a:t>
            </a:r>
            <a:r>
              <a:rPr lang="en-US" altLang="en-US" sz="2000" dirty="0" err="1" smtClean="0"/>
              <a:t>ጥረት</a:t>
            </a:r>
            <a:r>
              <a:rPr lang="en-US" altLang="en-US" sz="2000" dirty="0" smtClean="0"/>
              <a:t> </a:t>
            </a:r>
            <a:r>
              <a:rPr lang="en-US" altLang="en-US" sz="2000" dirty="0" err="1" smtClean="0"/>
              <a:t>አጠናክሮ</a:t>
            </a:r>
            <a:r>
              <a:rPr lang="en-US" altLang="en-US" sz="2000" dirty="0" smtClean="0"/>
              <a:t> </a:t>
            </a:r>
            <a:r>
              <a:rPr lang="en-US" altLang="en-US" sz="2000" dirty="0" err="1" smtClean="0"/>
              <a:t>መቀጠል</a:t>
            </a:r>
            <a:r>
              <a:rPr lang="en-US" altLang="en-US" sz="2000" dirty="0" smtClean="0"/>
              <a:t> </a:t>
            </a:r>
            <a:r>
              <a:rPr lang="en-US" altLang="en-US" sz="2000" dirty="0" err="1" smtClean="0"/>
              <a:t>ያስፈልጋል</a:t>
            </a:r>
            <a:r>
              <a:rPr lang="en-US" altLang="en-US" sz="2000" dirty="0" smtClean="0"/>
              <a:t>፡፡ </a:t>
            </a:r>
          </a:p>
        </p:txBody>
      </p:sp>
      <p:sp>
        <p:nvSpPr>
          <p:cNvPr id="4" name="Slide Number Placeholder 3"/>
          <p:cNvSpPr>
            <a:spLocks noGrp="1"/>
          </p:cNvSpPr>
          <p:nvPr>
            <p:ph type="sldNum" sz="quarter" idx="12"/>
          </p:nvPr>
        </p:nvSpPr>
        <p:spPr/>
        <p:txBody>
          <a:bodyPr/>
          <a:lstStyle/>
          <a:p>
            <a:pPr>
              <a:defRPr/>
            </a:pPr>
            <a:fld id="{CC456710-A5F5-4A3A-82E4-1524CDA68DD4}" type="slidenum">
              <a:rPr lang="en-US" smtClean="0"/>
              <a:pPr>
                <a:defRPr/>
              </a:pPr>
              <a:t>3</a:t>
            </a:fld>
            <a:endParaRPr lang="en-US"/>
          </a:p>
        </p:txBody>
      </p:sp>
    </p:spTree>
    <p:extLst>
      <p:ext uri="{BB962C8B-B14F-4D97-AF65-F5344CB8AC3E}">
        <p14:creationId xmlns:p14="http://schemas.microsoft.com/office/powerpoint/2010/main" val="25904170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990600"/>
          </a:xfrm>
        </p:spPr>
        <p:txBody>
          <a:bodyPr/>
          <a:lstStyle/>
          <a:p>
            <a:pPr algn="ctr" eaLnBrk="1" fontAlgn="auto" hangingPunct="1">
              <a:spcAft>
                <a:spcPts val="0"/>
              </a:spcAft>
              <a:defRPr/>
            </a:pPr>
            <a:r>
              <a:rPr lang="en-US" sz="2700" dirty="0" smtClean="0">
                <a:solidFill>
                  <a:schemeClr val="tx1"/>
                </a:solidFill>
              </a:rPr>
              <a:t>1. </a:t>
            </a:r>
            <a:r>
              <a:rPr lang="en-US" sz="2700" dirty="0" err="1" smtClean="0">
                <a:solidFill>
                  <a:schemeClr val="tx1"/>
                </a:solidFill>
              </a:rPr>
              <a:t>ግቦችን</a:t>
            </a:r>
            <a:r>
              <a:rPr lang="en-US" sz="2700" dirty="0" smtClean="0">
                <a:solidFill>
                  <a:schemeClr val="tx1"/>
                </a:solidFill>
              </a:rPr>
              <a:t> </a:t>
            </a:r>
            <a:r>
              <a:rPr lang="en-US" sz="2700" dirty="0" err="1" smtClean="0">
                <a:solidFill>
                  <a:schemeClr val="tx1"/>
                </a:solidFill>
              </a:rPr>
              <a:t>ከስትራቴጂያዊ</a:t>
            </a:r>
            <a:r>
              <a:rPr lang="en-US" sz="2700" dirty="0" smtClean="0">
                <a:solidFill>
                  <a:schemeClr val="tx1"/>
                </a:solidFill>
              </a:rPr>
              <a:t> </a:t>
            </a:r>
            <a:r>
              <a:rPr lang="en-US" sz="2700" dirty="0" err="1" smtClean="0">
                <a:solidFill>
                  <a:schemeClr val="tx1"/>
                </a:solidFill>
              </a:rPr>
              <a:t>ጠቀሜታቸው</a:t>
            </a:r>
            <a:r>
              <a:rPr lang="en-US" sz="2700" dirty="0" smtClean="0">
                <a:solidFill>
                  <a:schemeClr val="tx1"/>
                </a:solidFill>
              </a:rPr>
              <a:t> </a:t>
            </a:r>
            <a:r>
              <a:rPr lang="en-US" sz="2700" dirty="0" err="1" smtClean="0">
                <a:solidFill>
                  <a:schemeClr val="tx1"/>
                </a:solidFill>
              </a:rPr>
              <a:t>አንፃርና</a:t>
            </a:r>
            <a:r>
              <a:rPr lang="en-US" sz="2700" dirty="0" smtClean="0">
                <a:solidFill>
                  <a:schemeClr val="tx1"/>
                </a:solidFill>
              </a:rPr>
              <a:t> </a:t>
            </a:r>
            <a:br>
              <a:rPr lang="en-US" sz="2700" dirty="0" smtClean="0">
                <a:solidFill>
                  <a:schemeClr val="tx1"/>
                </a:solidFill>
              </a:rPr>
            </a:br>
            <a:r>
              <a:rPr lang="en-US" sz="2700" dirty="0" err="1" smtClean="0">
                <a:solidFill>
                  <a:schemeClr val="tx1"/>
                </a:solidFill>
              </a:rPr>
              <a:t>በቅደም</a:t>
            </a:r>
            <a:r>
              <a:rPr lang="en-US" sz="2700" dirty="0" smtClean="0">
                <a:solidFill>
                  <a:schemeClr val="tx1"/>
                </a:solidFill>
              </a:rPr>
              <a:t> </a:t>
            </a:r>
            <a:r>
              <a:rPr lang="en-US" sz="2700" dirty="0" err="1" smtClean="0">
                <a:solidFill>
                  <a:schemeClr val="tx1"/>
                </a:solidFill>
              </a:rPr>
              <a:t>ተከተል</a:t>
            </a:r>
            <a:r>
              <a:rPr lang="en-US" sz="2700" dirty="0" smtClean="0">
                <a:solidFill>
                  <a:schemeClr val="tx1"/>
                </a:solidFill>
              </a:rPr>
              <a:t> </a:t>
            </a:r>
            <a:r>
              <a:rPr lang="en-US" sz="2700" dirty="0" err="1" smtClean="0">
                <a:solidFill>
                  <a:schemeClr val="tx1"/>
                </a:solidFill>
              </a:rPr>
              <a:t>ለይቶ</a:t>
            </a:r>
            <a:r>
              <a:rPr lang="en-US" sz="2700" dirty="0" smtClean="0">
                <a:solidFill>
                  <a:schemeClr val="tx1"/>
                </a:solidFill>
              </a:rPr>
              <a:t> </a:t>
            </a:r>
            <a:r>
              <a:rPr lang="en-US" sz="2700" dirty="0" err="1" smtClean="0">
                <a:solidFill>
                  <a:schemeClr val="tx1"/>
                </a:solidFill>
              </a:rPr>
              <a:t>የመቶኛ</a:t>
            </a:r>
            <a:r>
              <a:rPr lang="en-US" sz="2700" dirty="0" smtClean="0">
                <a:solidFill>
                  <a:schemeClr val="tx1"/>
                </a:solidFill>
              </a:rPr>
              <a:t> </a:t>
            </a:r>
            <a:r>
              <a:rPr lang="en-US" sz="2700" dirty="0" err="1" smtClean="0">
                <a:solidFill>
                  <a:schemeClr val="tx1"/>
                </a:solidFill>
              </a:rPr>
              <a:t>ክብደት</a:t>
            </a:r>
            <a:r>
              <a:rPr lang="en-US" sz="2700" dirty="0" smtClean="0">
                <a:solidFill>
                  <a:schemeClr val="tx1"/>
                </a:solidFill>
              </a:rPr>
              <a:t> /Weight/ </a:t>
            </a:r>
            <a:r>
              <a:rPr lang="en-US" sz="2700" dirty="0" err="1" smtClean="0">
                <a:solidFill>
                  <a:schemeClr val="tx1"/>
                </a:solidFill>
              </a:rPr>
              <a:t>መስጠት</a:t>
            </a:r>
            <a:endParaRPr lang="en-US" dirty="0">
              <a:solidFill>
                <a:schemeClr val="tx1"/>
              </a:solidFill>
            </a:endParaRPr>
          </a:p>
        </p:txBody>
      </p:sp>
      <p:sp>
        <p:nvSpPr>
          <p:cNvPr id="3" name="Content Placeholder 2"/>
          <p:cNvSpPr>
            <a:spLocks noGrp="1"/>
          </p:cNvSpPr>
          <p:nvPr>
            <p:ph idx="1"/>
          </p:nvPr>
        </p:nvSpPr>
        <p:spPr>
          <a:xfrm>
            <a:off x="152400" y="1447800"/>
            <a:ext cx="8763000" cy="5181600"/>
          </a:xfrm>
        </p:spPr>
        <p:txBody>
          <a:bodyPr>
            <a:normAutofit/>
          </a:bodyPr>
          <a:lstStyle/>
          <a:p>
            <a:pPr marL="274320" indent="-274320" algn="just" eaLnBrk="1" fontAlgn="auto" hangingPunct="1">
              <a:spcAft>
                <a:spcPts val="0"/>
              </a:spcAft>
              <a:buFont typeface="Wingdings 2"/>
              <a:buNone/>
              <a:defRPr/>
            </a:pPr>
            <a:r>
              <a:rPr lang="en-US" sz="2000" dirty="0" err="1" smtClean="0">
                <a:solidFill>
                  <a:srgbClr val="FF0000"/>
                </a:solidFill>
              </a:rPr>
              <a:t>ለግቦች</a:t>
            </a:r>
            <a:r>
              <a:rPr lang="en-US" sz="2000" dirty="0" smtClean="0">
                <a:solidFill>
                  <a:srgbClr val="FF0000"/>
                </a:solidFill>
              </a:rPr>
              <a:t> </a:t>
            </a:r>
            <a:r>
              <a:rPr lang="en-US" sz="2000" dirty="0" err="1" smtClean="0">
                <a:solidFill>
                  <a:srgbClr val="FF0000"/>
                </a:solidFill>
              </a:rPr>
              <a:t>የመቶኛ</a:t>
            </a:r>
            <a:r>
              <a:rPr lang="en-US" sz="2000" dirty="0" smtClean="0">
                <a:solidFill>
                  <a:srgbClr val="FF0000"/>
                </a:solidFill>
              </a:rPr>
              <a:t> </a:t>
            </a:r>
            <a:r>
              <a:rPr lang="en-US" sz="2000" dirty="0" err="1" smtClean="0">
                <a:solidFill>
                  <a:srgbClr val="FF0000"/>
                </a:solidFill>
              </a:rPr>
              <a:t>ክብደት</a:t>
            </a:r>
            <a:r>
              <a:rPr lang="en-US" sz="2000" dirty="0" smtClean="0">
                <a:solidFill>
                  <a:srgbClr val="FF0000"/>
                </a:solidFill>
              </a:rPr>
              <a:t> </a:t>
            </a:r>
            <a:r>
              <a:rPr lang="en-US" sz="2000" dirty="0" err="1" smtClean="0">
                <a:solidFill>
                  <a:srgbClr val="FF0000"/>
                </a:solidFill>
              </a:rPr>
              <a:t>ለመስጠት</a:t>
            </a:r>
            <a:r>
              <a:rPr lang="en-US" sz="2000" dirty="0" smtClean="0">
                <a:solidFill>
                  <a:srgbClr val="FF0000"/>
                </a:solidFill>
              </a:rPr>
              <a:t> </a:t>
            </a:r>
            <a:r>
              <a:rPr lang="en-US" sz="2000" dirty="0" err="1" smtClean="0">
                <a:solidFill>
                  <a:srgbClr val="FF0000"/>
                </a:solidFill>
              </a:rPr>
              <a:t>የሚከተሉትን</a:t>
            </a:r>
            <a:r>
              <a:rPr lang="en-US" sz="2000" dirty="0" smtClean="0">
                <a:solidFill>
                  <a:srgbClr val="FF0000"/>
                </a:solidFill>
              </a:rPr>
              <a:t> </a:t>
            </a:r>
            <a:r>
              <a:rPr lang="en-US" sz="2000" dirty="0" err="1" smtClean="0">
                <a:solidFill>
                  <a:srgbClr val="FF0000"/>
                </a:solidFill>
              </a:rPr>
              <a:t>መነሻ</a:t>
            </a:r>
            <a:r>
              <a:rPr lang="en-US" sz="2000" dirty="0" smtClean="0">
                <a:solidFill>
                  <a:srgbClr val="FF0000"/>
                </a:solidFill>
              </a:rPr>
              <a:t> </a:t>
            </a:r>
            <a:r>
              <a:rPr lang="en-US" sz="2000" dirty="0" err="1" smtClean="0">
                <a:solidFill>
                  <a:srgbClr val="FF0000"/>
                </a:solidFill>
              </a:rPr>
              <a:t>መስፈርቶች</a:t>
            </a:r>
            <a:r>
              <a:rPr lang="en-US" sz="2000" dirty="0" smtClean="0">
                <a:solidFill>
                  <a:srgbClr val="FF0000"/>
                </a:solidFill>
              </a:rPr>
              <a:t> </a:t>
            </a:r>
            <a:r>
              <a:rPr lang="en-US" sz="2000" dirty="0" err="1" smtClean="0">
                <a:solidFill>
                  <a:srgbClr val="FF0000"/>
                </a:solidFill>
              </a:rPr>
              <a:t>ማጤን</a:t>
            </a:r>
            <a:r>
              <a:rPr lang="en-US" sz="2000" dirty="0" smtClean="0">
                <a:solidFill>
                  <a:srgbClr val="FF0000"/>
                </a:solidFill>
              </a:rPr>
              <a:t> </a:t>
            </a:r>
            <a:r>
              <a:rPr lang="en-US" sz="2000" dirty="0" err="1" smtClean="0">
                <a:solidFill>
                  <a:srgbClr val="FF0000"/>
                </a:solidFill>
              </a:rPr>
              <a:t>ያስፈልጋል</a:t>
            </a:r>
            <a:r>
              <a:rPr lang="en-US" sz="2000" dirty="0" smtClean="0">
                <a:solidFill>
                  <a:srgbClr val="FF0000"/>
                </a:solidFill>
              </a:rPr>
              <a:t>፡፡</a:t>
            </a:r>
          </a:p>
          <a:p>
            <a:pPr marL="521208" lvl="1" algn="just" eaLnBrk="1" fontAlgn="auto" hangingPunct="1">
              <a:spcAft>
                <a:spcPts val="0"/>
              </a:spcAft>
              <a:buClr>
                <a:schemeClr val="accent4"/>
              </a:buClr>
              <a:buFont typeface="Wingdings 2"/>
              <a:buNone/>
              <a:defRPr/>
            </a:pPr>
            <a:r>
              <a:rPr lang="en-US" sz="2000" dirty="0" err="1" smtClean="0">
                <a:solidFill>
                  <a:schemeClr val="tx1"/>
                </a:solidFill>
              </a:rPr>
              <a:t>ሀ.የመሠረታዊ</a:t>
            </a:r>
            <a:r>
              <a:rPr lang="en-US" sz="2000" dirty="0" smtClean="0">
                <a:solidFill>
                  <a:schemeClr val="tx1"/>
                </a:solidFill>
              </a:rPr>
              <a:t> </a:t>
            </a:r>
            <a:r>
              <a:rPr lang="en-US" sz="2000" dirty="0" err="1" smtClean="0">
                <a:solidFill>
                  <a:schemeClr val="tx1"/>
                </a:solidFill>
              </a:rPr>
              <a:t>የሥራ</a:t>
            </a:r>
            <a:r>
              <a:rPr lang="en-US" sz="2000" dirty="0" smtClean="0">
                <a:solidFill>
                  <a:schemeClr val="tx1"/>
                </a:solidFill>
              </a:rPr>
              <a:t> </a:t>
            </a:r>
            <a:r>
              <a:rPr lang="en-US" sz="2000" dirty="0" err="1" smtClean="0">
                <a:solidFill>
                  <a:schemeClr val="tx1"/>
                </a:solidFill>
              </a:rPr>
              <a:t>ሂደት</a:t>
            </a:r>
            <a:r>
              <a:rPr lang="en-US" sz="2000" dirty="0" smtClean="0">
                <a:solidFill>
                  <a:schemeClr val="tx1"/>
                </a:solidFill>
              </a:rPr>
              <a:t> </a:t>
            </a:r>
            <a:r>
              <a:rPr lang="en-US" sz="2000" dirty="0" err="1" smtClean="0">
                <a:solidFill>
                  <a:schemeClr val="tx1"/>
                </a:solidFill>
              </a:rPr>
              <a:t>ለውጥ</a:t>
            </a:r>
            <a:r>
              <a:rPr lang="en-US" sz="2000" dirty="0" smtClean="0">
                <a:solidFill>
                  <a:schemeClr val="tx1"/>
                </a:solidFill>
              </a:rPr>
              <a:t> </a:t>
            </a:r>
            <a:r>
              <a:rPr lang="en-US" sz="2000" dirty="0" err="1" smtClean="0">
                <a:solidFill>
                  <a:schemeClr val="tx1"/>
                </a:solidFill>
              </a:rPr>
              <a:t>ሰነድን</a:t>
            </a:r>
            <a:r>
              <a:rPr lang="en-US" sz="2000" dirty="0" smtClean="0">
                <a:solidFill>
                  <a:schemeClr val="tx1"/>
                </a:solidFill>
              </a:rPr>
              <a:t> </a:t>
            </a:r>
            <a:r>
              <a:rPr lang="en-US" sz="2000" dirty="0" err="1" smtClean="0">
                <a:solidFill>
                  <a:schemeClr val="tx1"/>
                </a:solidFill>
              </a:rPr>
              <a:t>መነሻ</a:t>
            </a:r>
            <a:r>
              <a:rPr lang="en-US" sz="2000" dirty="0" smtClean="0">
                <a:solidFill>
                  <a:schemeClr val="tx1"/>
                </a:solidFill>
              </a:rPr>
              <a:t> </a:t>
            </a:r>
            <a:r>
              <a:rPr lang="en-US" sz="2000" dirty="0" err="1" smtClean="0">
                <a:solidFill>
                  <a:schemeClr val="tx1"/>
                </a:solidFill>
              </a:rPr>
              <a:t>በማድረግ</a:t>
            </a:r>
            <a:r>
              <a:rPr lang="en-US" sz="2000" dirty="0" smtClean="0">
                <a:solidFill>
                  <a:schemeClr val="tx1"/>
                </a:solidFill>
              </a:rPr>
              <a:t> </a:t>
            </a:r>
            <a:r>
              <a:rPr lang="en-US" sz="2000" dirty="0" err="1" smtClean="0">
                <a:solidFill>
                  <a:schemeClr val="tx1"/>
                </a:solidFill>
              </a:rPr>
              <a:t>የግቡን</a:t>
            </a:r>
            <a:r>
              <a:rPr lang="en-US" sz="2000" dirty="0" smtClean="0">
                <a:solidFill>
                  <a:schemeClr val="tx1"/>
                </a:solidFill>
              </a:rPr>
              <a:t> </a:t>
            </a:r>
            <a:r>
              <a:rPr lang="en-US" sz="2000" dirty="0" err="1" smtClean="0">
                <a:solidFill>
                  <a:schemeClr val="tx1"/>
                </a:solidFill>
              </a:rPr>
              <a:t>የሥራ</a:t>
            </a:r>
            <a:r>
              <a:rPr lang="en-US" sz="2000" dirty="0" smtClean="0">
                <a:solidFill>
                  <a:schemeClr val="tx1"/>
                </a:solidFill>
              </a:rPr>
              <a:t> </a:t>
            </a:r>
            <a:r>
              <a:rPr lang="en-US" sz="2000" dirty="0" err="1" smtClean="0">
                <a:solidFill>
                  <a:schemeClr val="tx1"/>
                </a:solidFill>
              </a:rPr>
              <a:t>ስፋት</a:t>
            </a:r>
            <a:r>
              <a:rPr lang="en-US" sz="2000" dirty="0" smtClean="0">
                <a:solidFill>
                  <a:schemeClr val="tx1"/>
                </a:solidFill>
              </a:rPr>
              <a:t> </a:t>
            </a:r>
            <a:r>
              <a:rPr lang="en-US" sz="2000" dirty="0" err="1" smtClean="0">
                <a:solidFill>
                  <a:schemeClr val="tx1"/>
                </a:solidFill>
              </a:rPr>
              <a:t>እና</a:t>
            </a:r>
            <a:r>
              <a:rPr lang="en-US" sz="2000" dirty="0" smtClean="0">
                <a:solidFill>
                  <a:schemeClr val="tx1"/>
                </a:solidFill>
              </a:rPr>
              <a:t> </a:t>
            </a:r>
            <a:r>
              <a:rPr lang="en-US" sz="2000" dirty="0" err="1" smtClean="0">
                <a:solidFill>
                  <a:schemeClr val="tx1"/>
                </a:solidFill>
              </a:rPr>
              <a:t>የሚወስደውን</a:t>
            </a:r>
            <a:r>
              <a:rPr lang="en-US" sz="2000" dirty="0" smtClean="0">
                <a:solidFill>
                  <a:schemeClr val="tx1"/>
                </a:solidFill>
              </a:rPr>
              <a:t> </a:t>
            </a:r>
            <a:r>
              <a:rPr lang="en-US" sz="2000" dirty="0" err="1" smtClean="0">
                <a:solidFill>
                  <a:schemeClr val="tx1"/>
                </a:solidFill>
              </a:rPr>
              <a:t>ጊዜ</a:t>
            </a:r>
            <a:r>
              <a:rPr lang="en-US" sz="2000" dirty="0" smtClean="0">
                <a:solidFill>
                  <a:schemeClr val="tx1"/>
                </a:solidFill>
              </a:rPr>
              <a:t> </a:t>
            </a:r>
            <a:r>
              <a:rPr lang="en-US" sz="2000" dirty="0" err="1" smtClean="0">
                <a:solidFill>
                  <a:schemeClr val="tx1"/>
                </a:solidFill>
              </a:rPr>
              <a:t>በመለየት</a:t>
            </a:r>
            <a:r>
              <a:rPr lang="en-US" sz="2000" dirty="0" smtClean="0">
                <a:solidFill>
                  <a:schemeClr val="tx1"/>
                </a:solidFill>
              </a:rPr>
              <a:t>፣</a:t>
            </a:r>
          </a:p>
          <a:p>
            <a:pPr marL="521208" lvl="1" algn="just" eaLnBrk="1" fontAlgn="auto" hangingPunct="1">
              <a:spcAft>
                <a:spcPts val="0"/>
              </a:spcAft>
              <a:buClr>
                <a:schemeClr val="accent4"/>
              </a:buClr>
              <a:buFont typeface="Wingdings 2"/>
              <a:buNone/>
              <a:defRPr/>
            </a:pPr>
            <a:r>
              <a:rPr lang="en-US" sz="2000" dirty="0" smtClean="0">
                <a:solidFill>
                  <a:schemeClr val="tx1"/>
                </a:solidFill>
              </a:rPr>
              <a:t>ለ. </a:t>
            </a:r>
            <a:r>
              <a:rPr lang="en-US" sz="2000" dirty="0" err="1" smtClean="0">
                <a:solidFill>
                  <a:schemeClr val="tx1"/>
                </a:solidFill>
              </a:rPr>
              <a:t>በስራ</a:t>
            </a:r>
            <a:r>
              <a:rPr lang="en-US" sz="2000" dirty="0" smtClean="0">
                <a:solidFill>
                  <a:schemeClr val="tx1"/>
                </a:solidFill>
              </a:rPr>
              <a:t> </a:t>
            </a:r>
            <a:r>
              <a:rPr lang="en-US" sz="2000" dirty="0" err="1" smtClean="0">
                <a:solidFill>
                  <a:schemeClr val="tx1"/>
                </a:solidFill>
              </a:rPr>
              <a:t>ሂደቱና</a:t>
            </a:r>
            <a:r>
              <a:rPr lang="en-US" sz="2000" dirty="0" smtClean="0">
                <a:solidFill>
                  <a:schemeClr val="tx1"/>
                </a:solidFill>
              </a:rPr>
              <a:t> </a:t>
            </a:r>
            <a:r>
              <a:rPr lang="en-US" sz="2000" dirty="0" err="1" smtClean="0">
                <a:solidFill>
                  <a:schemeClr val="tx1"/>
                </a:solidFill>
              </a:rPr>
              <a:t>ኬዝ</a:t>
            </a:r>
            <a:r>
              <a:rPr lang="en-US" sz="2000" dirty="0" smtClean="0">
                <a:solidFill>
                  <a:schemeClr val="tx1"/>
                </a:solidFill>
              </a:rPr>
              <a:t> </a:t>
            </a:r>
            <a:r>
              <a:rPr lang="en-US" sz="2000" dirty="0" err="1" smtClean="0">
                <a:solidFill>
                  <a:schemeClr val="tx1"/>
                </a:solidFill>
              </a:rPr>
              <a:t>ቲሙ</a:t>
            </a:r>
            <a:r>
              <a:rPr lang="en-US" sz="2000" dirty="0" smtClean="0">
                <a:solidFill>
                  <a:schemeClr val="tx1"/>
                </a:solidFill>
              </a:rPr>
              <a:t> </a:t>
            </a:r>
            <a:r>
              <a:rPr lang="en-US" sz="2000" dirty="0" err="1" smtClean="0">
                <a:solidFill>
                  <a:schemeClr val="tx1"/>
                </a:solidFill>
              </a:rPr>
              <a:t>ስር</a:t>
            </a:r>
            <a:r>
              <a:rPr lang="en-US" sz="2000" dirty="0" smtClean="0">
                <a:solidFill>
                  <a:schemeClr val="tx1"/>
                </a:solidFill>
              </a:rPr>
              <a:t> </a:t>
            </a:r>
            <a:r>
              <a:rPr lang="en-US" sz="2000" dirty="0" err="1" smtClean="0">
                <a:solidFill>
                  <a:schemeClr val="tx1"/>
                </a:solidFill>
              </a:rPr>
              <a:t>ለተጣሉት</a:t>
            </a:r>
            <a:r>
              <a:rPr lang="en-US" sz="2000" dirty="0" smtClean="0">
                <a:solidFill>
                  <a:schemeClr val="tx1"/>
                </a:solidFill>
              </a:rPr>
              <a:t> </a:t>
            </a:r>
            <a:r>
              <a:rPr lang="en-US" sz="2000" dirty="0" err="1" smtClean="0">
                <a:solidFill>
                  <a:schemeClr val="tx1"/>
                </a:solidFill>
              </a:rPr>
              <a:t>ግቦች</a:t>
            </a:r>
            <a:r>
              <a:rPr lang="en-US" sz="2000" dirty="0" smtClean="0">
                <a:solidFill>
                  <a:schemeClr val="tx1"/>
                </a:solidFill>
              </a:rPr>
              <a:t> </a:t>
            </a:r>
            <a:r>
              <a:rPr lang="en-US" sz="2000" dirty="0" err="1" smtClean="0">
                <a:solidFill>
                  <a:schemeClr val="tx1"/>
                </a:solidFill>
              </a:rPr>
              <a:t>ስትራቴጂያዊ</a:t>
            </a:r>
            <a:r>
              <a:rPr lang="en-US" sz="2000" dirty="0" smtClean="0">
                <a:solidFill>
                  <a:schemeClr val="tx1"/>
                </a:solidFill>
              </a:rPr>
              <a:t> </a:t>
            </a:r>
            <a:r>
              <a:rPr lang="en-US" sz="2000" dirty="0" err="1" smtClean="0">
                <a:solidFill>
                  <a:schemeClr val="tx1"/>
                </a:solidFill>
              </a:rPr>
              <a:t>ማኘ</a:t>
            </a:r>
            <a:r>
              <a:rPr lang="en-US" sz="2000" dirty="0" smtClean="0">
                <a:solidFill>
                  <a:schemeClr val="tx1"/>
                </a:solidFill>
              </a:rPr>
              <a:t> </a:t>
            </a:r>
            <a:r>
              <a:rPr lang="en-US" sz="2000" dirty="0" err="1" smtClean="0">
                <a:solidFill>
                  <a:schemeClr val="tx1"/>
                </a:solidFill>
              </a:rPr>
              <a:t>በማዘጋጀት</a:t>
            </a:r>
            <a:r>
              <a:rPr lang="en-US" sz="2000" dirty="0" smtClean="0">
                <a:solidFill>
                  <a:schemeClr val="tx1"/>
                </a:solidFill>
              </a:rPr>
              <a:t> </a:t>
            </a:r>
            <a:r>
              <a:rPr lang="en-US" sz="2000" dirty="0" err="1" smtClean="0">
                <a:solidFill>
                  <a:schemeClr val="tx1"/>
                </a:solidFill>
              </a:rPr>
              <a:t>ተመጋጋቢነታቸውንና</a:t>
            </a:r>
            <a:r>
              <a:rPr lang="en-US" sz="2000" dirty="0" smtClean="0">
                <a:solidFill>
                  <a:schemeClr val="tx1"/>
                </a:solidFill>
              </a:rPr>
              <a:t> </a:t>
            </a:r>
            <a:r>
              <a:rPr lang="en-US" sz="2000" dirty="0" err="1" smtClean="0">
                <a:solidFill>
                  <a:srgbClr val="0070C0"/>
                </a:solidFill>
              </a:rPr>
              <a:t>የምክንያት</a:t>
            </a:r>
            <a:r>
              <a:rPr lang="en-US" sz="2000" dirty="0" smtClean="0">
                <a:solidFill>
                  <a:srgbClr val="0070C0"/>
                </a:solidFill>
              </a:rPr>
              <a:t> </a:t>
            </a:r>
            <a:r>
              <a:rPr lang="en-US" sz="2000" dirty="0" err="1" smtClean="0">
                <a:solidFill>
                  <a:srgbClr val="0070C0"/>
                </a:solidFill>
              </a:rPr>
              <a:t>ውጤት</a:t>
            </a:r>
            <a:r>
              <a:rPr lang="en-US" sz="2000" dirty="0" smtClean="0">
                <a:solidFill>
                  <a:srgbClr val="0070C0"/>
                </a:solidFill>
              </a:rPr>
              <a:t> </a:t>
            </a:r>
            <a:r>
              <a:rPr lang="en-US" sz="2000" dirty="0" err="1" smtClean="0">
                <a:solidFill>
                  <a:srgbClr val="0070C0"/>
                </a:solidFill>
              </a:rPr>
              <a:t>ትስስራቸውን</a:t>
            </a:r>
            <a:r>
              <a:rPr lang="en-US" sz="2000" dirty="0" smtClean="0">
                <a:solidFill>
                  <a:srgbClr val="0070C0"/>
                </a:solidFill>
              </a:rPr>
              <a:t> </a:t>
            </a:r>
            <a:r>
              <a:rPr lang="en-US" sz="2000" dirty="0" err="1" smtClean="0">
                <a:solidFill>
                  <a:srgbClr val="0070C0"/>
                </a:solidFill>
              </a:rPr>
              <a:t>በመለየት</a:t>
            </a:r>
            <a:r>
              <a:rPr lang="en-US" sz="2000" dirty="0" smtClean="0">
                <a:solidFill>
                  <a:srgbClr val="0070C0"/>
                </a:solidFill>
              </a:rPr>
              <a:t> </a:t>
            </a:r>
            <a:r>
              <a:rPr lang="en-US" sz="2000" dirty="0" err="1" smtClean="0">
                <a:solidFill>
                  <a:srgbClr val="0070C0"/>
                </a:solidFill>
              </a:rPr>
              <a:t>የትኛው</a:t>
            </a:r>
            <a:r>
              <a:rPr lang="en-US" sz="2000" dirty="0" smtClean="0">
                <a:solidFill>
                  <a:srgbClr val="0070C0"/>
                </a:solidFill>
              </a:rPr>
              <a:t> </a:t>
            </a:r>
            <a:r>
              <a:rPr lang="en-US" sz="2000" dirty="0" err="1" smtClean="0">
                <a:solidFill>
                  <a:srgbClr val="0070C0"/>
                </a:solidFill>
              </a:rPr>
              <a:t>ግብ</a:t>
            </a:r>
            <a:r>
              <a:rPr lang="en-US" sz="2000" dirty="0" smtClean="0">
                <a:solidFill>
                  <a:srgbClr val="0070C0"/>
                </a:solidFill>
              </a:rPr>
              <a:t> </a:t>
            </a:r>
            <a:r>
              <a:rPr lang="en-US" sz="2000" dirty="0" err="1" smtClean="0">
                <a:solidFill>
                  <a:srgbClr val="0070C0"/>
                </a:solidFill>
              </a:rPr>
              <a:t>ወሳኝ</a:t>
            </a:r>
            <a:r>
              <a:rPr lang="en-US" sz="2000" dirty="0" smtClean="0">
                <a:solidFill>
                  <a:srgbClr val="0070C0"/>
                </a:solidFill>
              </a:rPr>
              <a:t> </a:t>
            </a:r>
            <a:r>
              <a:rPr lang="en-US" sz="2000" dirty="0" err="1" smtClean="0">
                <a:solidFill>
                  <a:srgbClr val="0070C0"/>
                </a:solidFill>
              </a:rPr>
              <a:t>ሚና</a:t>
            </a:r>
            <a:r>
              <a:rPr lang="en-US" sz="2000" dirty="0" smtClean="0">
                <a:solidFill>
                  <a:srgbClr val="0070C0"/>
                </a:solidFill>
              </a:rPr>
              <a:t> </a:t>
            </a:r>
            <a:r>
              <a:rPr lang="en-US" sz="2000" dirty="0" err="1" smtClean="0">
                <a:solidFill>
                  <a:srgbClr val="0070C0"/>
                </a:solidFill>
              </a:rPr>
              <a:t>እንዳለው</a:t>
            </a:r>
            <a:r>
              <a:rPr lang="en-US" sz="2000" dirty="0" smtClean="0">
                <a:solidFill>
                  <a:srgbClr val="0070C0"/>
                </a:solidFill>
              </a:rPr>
              <a:t> </a:t>
            </a:r>
            <a:r>
              <a:rPr lang="en-US" sz="2000" dirty="0" err="1" smtClean="0">
                <a:solidFill>
                  <a:srgbClr val="0070C0"/>
                </a:solidFill>
              </a:rPr>
              <a:t>በመለየት</a:t>
            </a:r>
            <a:r>
              <a:rPr lang="en-US" sz="2000" dirty="0" smtClean="0">
                <a:solidFill>
                  <a:srgbClr val="0070C0"/>
                </a:solidFill>
              </a:rPr>
              <a:t>፣</a:t>
            </a:r>
          </a:p>
          <a:p>
            <a:pPr marL="521208" lvl="1" algn="just" eaLnBrk="1" fontAlgn="auto" hangingPunct="1">
              <a:spcAft>
                <a:spcPts val="0"/>
              </a:spcAft>
              <a:buClr>
                <a:schemeClr val="accent4"/>
              </a:buClr>
              <a:buFont typeface="Wingdings 2"/>
              <a:buNone/>
              <a:defRPr/>
            </a:pPr>
            <a:r>
              <a:rPr lang="en-US" sz="2000" dirty="0" smtClean="0">
                <a:solidFill>
                  <a:schemeClr val="tx1"/>
                </a:solidFill>
              </a:rPr>
              <a:t>ሐ. </a:t>
            </a:r>
            <a:r>
              <a:rPr lang="en-US" sz="2000" dirty="0" err="1" smtClean="0">
                <a:solidFill>
                  <a:schemeClr val="tx1"/>
                </a:solidFill>
              </a:rPr>
              <a:t>የትኛው</a:t>
            </a:r>
            <a:r>
              <a:rPr lang="en-US" sz="2000" dirty="0" smtClean="0">
                <a:solidFill>
                  <a:schemeClr val="tx1"/>
                </a:solidFill>
              </a:rPr>
              <a:t> </a:t>
            </a:r>
            <a:r>
              <a:rPr lang="en-US" sz="2000" dirty="0" err="1" smtClean="0">
                <a:solidFill>
                  <a:schemeClr val="tx1"/>
                </a:solidFill>
              </a:rPr>
              <a:t>ግብ</a:t>
            </a:r>
            <a:r>
              <a:rPr lang="en-US" sz="2000" dirty="0" smtClean="0">
                <a:solidFill>
                  <a:schemeClr val="tx1"/>
                </a:solidFill>
              </a:rPr>
              <a:t> </a:t>
            </a:r>
            <a:r>
              <a:rPr lang="en-US" sz="2000" dirty="0" err="1" smtClean="0">
                <a:solidFill>
                  <a:schemeClr val="tx1"/>
                </a:solidFill>
              </a:rPr>
              <a:t>የቢሮና</a:t>
            </a:r>
            <a:r>
              <a:rPr lang="en-US" sz="2000" dirty="0" smtClean="0">
                <a:solidFill>
                  <a:schemeClr val="tx1"/>
                </a:solidFill>
              </a:rPr>
              <a:t> </a:t>
            </a:r>
            <a:r>
              <a:rPr lang="en-US" sz="2000" dirty="0" err="1" smtClean="0">
                <a:solidFill>
                  <a:schemeClr val="tx1"/>
                </a:solidFill>
              </a:rPr>
              <a:t>የተቋም</a:t>
            </a:r>
            <a:r>
              <a:rPr lang="en-US" sz="2000" dirty="0" smtClean="0">
                <a:solidFill>
                  <a:schemeClr val="tx1"/>
                </a:solidFill>
              </a:rPr>
              <a:t> </a:t>
            </a:r>
            <a:r>
              <a:rPr lang="en-US" sz="2000" dirty="0" err="1" smtClean="0">
                <a:solidFill>
                  <a:schemeClr val="tx1"/>
                </a:solidFill>
              </a:rPr>
              <a:t>አላማ</a:t>
            </a:r>
            <a:r>
              <a:rPr lang="en-US" sz="2000" dirty="0" smtClean="0">
                <a:solidFill>
                  <a:schemeClr val="tx1"/>
                </a:solidFill>
              </a:rPr>
              <a:t> </a:t>
            </a:r>
            <a:r>
              <a:rPr lang="en-US" sz="2000" dirty="0" err="1" smtClean="0">
                <a:solidFill>
                  <a:schemeClr val="tx1"/>
                </a:solidFill>
              </a:rPr>
              <a:t>ለማሳካት</a:t>
            </a:r>
            <a:r>
              <a:rPr lang="en-US" sz="2000" dirty="0" smtClean="0">
                <a:solidFill>
                  <a:schemeClr val="tx1"/>
                </a:solidFill>
              </a:rPr>
              <a:t> </a:t>
            </a:r>
            <a:r>
              <a:rPr lang="en-US" sz="2000" dirty="0" err="1" smtClean="0">
                <a:solidFill>
                  <a:schemeClr val="tx1"/>
                </a:solidFill>
              </a:rPr>
              <a:t>የበለጠ</a:t>
            </a:r>
            <a:r>
              <a:rPr lang="en-US" sz="2000" dirty="0" smtClean="0">
                <a:solidFill>
                  <a:schemeClr val="tx1"/>
                </a:solidFill>
              </a:rPr>
              <a:t> </a:t>
            </a:r>
            <a:r>
              <a:rPr lang="en-US" sz="2000" dirty="0" err="1" smtClean="0">
                <a:solidFill>
                  <a:schemeClr val="tx1"/>
                </a:solidFill>
              </a:rPr>
              <a:t>ሚና</a:t>
            </a:r>
            <a:r>
              <a:rPr lang="en-US" sz="2000" dirty="0" smtClean="0">
                <a:solidFill>
                  <a:schemeClr val="tx1"/>
                </a:solidFill>
              </a:rPr>
              <a:t> </a:t>
            </a:r>
            <a:r>
              <a:rPr lang="en-US" sz="2000" dirty="0" err="1" smtClean="0">
                <a:solidFill>
                  <a:schemeClr val="tx1"/>
                </a:solidFill>
              </a:rPr>
              <a:t>እንደሚጫወት</a:t>
            </a:r>
            <a:r>
              <a:rPr lang="en-US" sz="2000" dirty="0" smtClean="0">
                <a:solidFill>
                  <a:schemeClr val="tx1"/>
                </a:solidFill>
              </a:rPr>
              <a:t> </a:t>
            </a:r>
            <a:r>
              <a:rPr lang="en-US" sz="2000" dirty="0" err="1" smtClean="0">
                <a:solidFill>
                  <a:schemeClr val="tx1"/>
                </a:solidFill>
              </a:rPr>
              <a:t>ሙያዊ</a:t>
            </a:r>
            <a:r>
              <a:rPr lang="en-US" sz="2000" dirty="0" smtClean="0">
                <a:solidFill>
                  <a:schemeClr val="tx1"/>
                </a:solidFill>
              </a:rPr>
              <a:t> </a:t>
            </a:r>
            <a:r>
              <a:rPr lang="en-US" sz="2000" dirty="0" err="1" smtClean="0">
                <a:solidFill>
                  <a:schemeClr val="tx1"/>
                </a:solidFill>
              </a:rPr>
              <a:t>ትንታኔ</a:t>
            </a:r>
            <a:r>
              <a:rPr lang="en-US" sz="2000" dirty="0" smtClean="0">
                <a:solidFill>
                  <a:schemeClr val="tx1"/>
                </a:solidFill>
              </a:rPr>
              <a:t> </a:t>
            </a:r>
            <a:r>
              <a:rPr lang="en-US" sz="2000" dirty="0" err="1" smtClean="0">
                <a:solidFill>
                  <a:schemeClr val="tx1"/>
                </a:solidFill>
              </a:rPr>
              <a:t>በመስጠት</a:t>
            </a:r>
            <a:r>
              <a:rPr lang="en-US" sz="2000" dirty="0" smtClean="0">
                <a:solidFill>
                  <a:schemeClr val="tx1"/>
                </a:solidFill>
              </a:rPr>
              <a:t>፣ </a:t>
            </a:r>
          </a:p>
          <a:p>
            <a:pPr marL="521208" lvl="1" algn="just" eaLnBrk="1" fontAlgn="auto" hangingPunct="1">
              <a:spcAft>
                <a:spcPts val="0"/>
              </a:spcAft>
              <a:buClr>
                <a:schemeClr val="accent4"/>
              </a:buClr>
              <a:buFont typeface="Wingdings 2"/>
              <a:buNone/>
              <a:defRPr/>
            </a:pPr>
            <a:r>
              <a:rPr lang="en-US" sz="2000" dirty="0" smtClean="0">
                <a:solidFill>
                  <a:schemeClr val="tx1"/>
                </a:solidFill>
              </a:rPr>
              <a:t>መ. </a:t>
            </a:r>
            <a:r>
              <a:rPr lang="en-US" sz="2000" dirty="0" err="1" smtClean="0">
                <a:solidFill>
                  <a:schemeClr val="tx1"/>
                </a:solidFill>
              </a:rPr>
              <a:t>ከላይ</a:t>
            </a:r>
            <a:r>
              <a:rPr lang="en-US" sz="2000" dirty="0" smtClean="0">
                <a:solidFill>
                  <a:schemeClr val="tx1"/>
                </a:solidFill>
              </a:rPr>
              <a:t> </a:t>
            </a:r>
            <a:r>
              <a:rPr lang="en-US" sz="2000" dirty="0" err="1" smtClean="0">
                <a:solidFill>
                  <a:schemeClr val="tx1"/>
                </a:solidFill>
              </a:rPr>
              <a:t>በተጠቀሱት</a:t>
            </a:r>
            <a:r>
              <a:rPr lang="en-US" sz="2000" dirty="0" smtClean="0">
                <a:solidFill>
                  <a:schemeClr val="tx1"/>
                </a:solidFill>
              </a:rPr>
              <a:t> </a:t>
            </a:r>
            <a:r>
              <a:rPr lang="en-US" sz="2000" dirty="0" err="1" smtClean="0">
                <a:solidFill>
                  <a:schemeClr val="tx1"/>
                </a:solidFill>
              </a:rPr>
              <a:t>የስራ</a:t>
            </a:r>
            <a:r>
              <a:rPr lang="en-US" sz="2000" dirty="0" smtClean="0">
                <a:solidFill>
                  <a:schemeClr val="tx1"/>
                </a:solidFill>
              </a:rPr>
              <a:t> </a:t>
            </a:r>
            <a:r>
              <a:rPr lang="en-US" sz="2000" dirty="0" err="1" smtClean="0">
                <a:solidFill>
                  <a:schemeClr val="tx1"/>
                </a:solidFill>
              </a:rPr>
              <a:t>ሂደቶችና</a:t>
            </a:r>
            <a:r>
              <a:rPr lang="en-US" sz="2000" dirty="0" smtClean="0">
                <a:solidFill>
                  <a:schemeClr val="tx1"/>
                </a:solidFill>
              </a:rPr>
              <a:t> </a:t>
            </a:r>
            <a:r>
              <a:rPr lang="en-US" sz="2000" dirty="0" err="1" smtClean="0">
                <a:solidFill>
                  <a:schemeClr val="tx1"/>
                </a:solidFill>
              </a:rPr>
              <a:t>ኬዝ</a:t>
            </a:r>
            <a:r>
              <a:rPr lang="en-US" sz="2000" dirty="0" smtClean="0">
                <a:solidFill>
                  <a:schemeClr val="tx1"/>
                </a:solidFill>
              </a:rPr>
              <a:t> </a:t>
            </a:r>
            <a:r>
              <a:rPr lang="en-US" sz="2000" dirty="0" err="1" smtClean="0">
                <a:solidFill>
                  <a:schemeClr val="tx1"/>
                </a:solidFill>
              </a:rPr>
              <a:t>ቲሞች</a:t>
            </a:r>
            <a:r>
              <a:rPr lang="en-US" sz="2000" dirty="0" smtClean="0">
                <a:solidFill>
                  <a:schemeClr val="tx1"/>
                </a:solidFill>
              </a:rPr>
              <a:t> </a:t>
            </a:r>
            <a:r>
              <a:rPr lang="en-US" sz="2000" dirty="0" err="1" smtClean="0">
                <a:solidFill>
                  <a:schemeClr val="tx1"/>
                </a:solidFill>
              </a:rPr>
              <a:t>በየራሳቸው</a:t>
            </a:r>
            <a:r>
              <a:rPr lang="en-US" sz="2000" dirty="0" smtClean="0">
                <a:solidFill>
                  <a:schemeClr val="tx1"/>
                </a:solidFill>
              </a:rPr>
              <a:t> </a:t>
            </a:r>
            <a:r>
              <a:rPr lang="en-US" sz="2000" dirty="0" err="1" smtClean="0">
                <a:solidFill>
                  <a:schemeClr val="tx1"/>
                </a:solidFill>
              </a:rPr>
              <a:t>ተጨባጭ</a:t>
            </a:r>
            <a:r>
              <a:rPr lang="en-US" sz="2000" dirty="0" smtClean="0">
                <a:solidFill>
                  <a:schemeClr val="tx1"/>
                </a:solidFill>
              </a:rPr>
              <a:t> </a:t>
            </a:r>
            <a:r>
              <a:rPr lang="en-US" sz="2000" dirty="0" err="1" smtClean="0">
                <a:solidFill>
                  <a:schemeClr val="tx1"/>
                </a:solidFill>
              </a:rPr>
              <a:t>የሥራ</a:t>
            </a:r>
            <a:r>
              <a:rPr lang="en-US" sz="2000" dirty="0" smtClean="0">
                <a:solidFill>
                  <a:schemeClr val="tx1"/>
                </a:solidFill>
              </a:rPr>
              <a:t> </a:t>
            </a:r>
            <a:r>
              <a:rPr lang="en-US" sz="2000" dirty="0" err="1" smtClean="0">
                <a:solidFill>
                  <a:schemeClr val="tx1"/>
                </a:solidFill>
              </a:rPr>
              <a:t>ሁኔታ</a:t>
            </a:r>
            <a:r>
              <a:rPr lang="en-US" sz="2000" dirty="0" smtClean="0">
                <a:solidFill>
                  <a:schemeClr val="tx1"/>
                </a:solidFill>
              </a:rPr>
              <a:t> </a:t>
            </a:r>
            <a:r>
              <a:rPr lang="en-US" sz="2000" dirty="0" err="1" smtClean="0">
                <a:solidFill>
                  <a:schemeClr val="tx1"/>
                </a:solidFill>
              </a:rPr>
              <a:t>ግቦችን</a:t>
            </a:r>
            <a:r>
              <a:rPr lang="en-US" sz="2000" dirty="0" smtClean="0">
                <a:solidFill>
                  <a:schemeClr val="tx1"/>
                </a:solidFill>
              </a:rPr>
              <a:t> </a:t>
            </a:r>
            <a:r>
              <a:rPr lang="en-US" sz="2000" dirty="0" err="1" smtClean="0">
                <a:solidFill>
                  <a:schemeClr val="tx1"/>
                </a:solidFill>
              </a:rPr>
              <a:t>በስትራቴጂያዊ</a:t>
            </a:r>
            <a:r>
              <a:rPr lang="en-US" sz="2000" dirty="0" smtClean="0">
                <a:solidFill>
                  <a:schemeClr val="tx1"/>
                </a:solidFill>
              </a:rPr>
              <a:t> </a:t>
            </a:r>
            <a:r>
              <a:rPr lang="en-US" sz="2000" dirty="0" err="1" smtClean="0">
                <a:solidFill>
                  <a:schemeClr val="tx1"/>
                </a:solidFill>
              </a:rPr>
              <a:t>ጠቀሜታቸው</a:t>
            </a:r>
            <a:r>
              <a:rPr lang="en-US" sz="2000" dirty="0" smtClean="0">
                <a:solidFill>
                  <a:schemeClr val="tx1"/>
                </a:solidFill>
              </a:rPr>
              <a:t> </a:t>
            </a:r>
            <a:r>
              <a:rPr lang="en-US" sz="2000" dirty="0" err="1" smtClean="0">
                <a:solidFill>
                  <a:schemeClr val="tx1"/>
                </a:solidFill>
              </a:rPr>
              <a:t>ለመለየት</a:t>
            </a:r>
            <a:r>
              <a:rPr lang="en-US" sz="2000" dirty="0" smtClean="0">
                <a:solidFill>
                  <a:schemeClr val="tx1"/>
                </a:solidFill>
              </a:rPr>
              <a:t> </a:t>
            </a:r>
            <a:r>
              <a:rPr lang="en-US" sz="2000" dirty="0" err="1" smtClean="0">
                <a:solidFill>
                  <a:schemeClr val="tx1"/>
                </a:solidFill>
              </a:rPr>
              <a:t>በሚያስቀምጡት</a:t>
            </a:r>
            <a:r>
              <a:rPr lang="en-US" sz="2000" dirty="0" smtClean="0">
                <a:solidFill>
                  <a:schemeClr val="tx1"/>
                </a:solidFill>
              </a:rPr>
              <a:t> </a:t>
            </a:r>
            <a:r>
              <a:rPr lang="en-US" sz="2000" dirty="0" err="1" smtClean="0">
                <a:solidFill>
                  <a:schemeClr val="tx1"/>
                </a:solidFill>
              </a:rPr>
              <a:t>ተጨማሪ</a:t>
            </a:r>
            <a:r>
              <a:rPr lang="en-US" sz="2000" dirty="0" smtClean="0">
                <a:solidFill>
                  <a:schemeClr val="tx1"/>
                </a:solidFill>
              </a:rPr>
              <a:t> </a:t>
            </a:r>
            <a:r>
              <a:rPr lang="en-US" sz="2000" dirty="0" err="1" smtClean="0">
                <a:solidFill>
                  <a:schemeClr val="tx1"/>
                </a:solidFill>
              </a:rPr>
              <a:t>መስፈርቶች</a:t>
            </a:r>
            <a:r>
              <a:rPr lang="en-US" sz="2000" dirty="0" smtClean="0">
                <a:solidFill>
                  <a:schemeClr val="tx1"/>
                </a:solidFill>
              </a:rPr>
              <a:t> </a:t>
            </a:r>
            <a:r>
              <a:rPr lang="en-US" sz="2000" dirty="0" err="1" smtClean="0">
                <a:solidFill>
                  <a:schemeClr val="tx1"/>
                </a:solidFill>
              </a:rPr>
              <a:t>መሠረት</a:t>
            </a:r>
            <a:r>
              <a:rPr lang="en-US" sz="2000" dirty="0" smtClean="0">
                <a:solidFill>
                  <a:schemeClr val="tx1"/>
                </a:solidFill>
              </a:rPr>
              <a:t> </a:t>
            </a:r>
            <a:r>
              <a:rPr lang="en-US" sz="2000" dirty="0" err="1" smtClean="0">
                <a:solidFill>
                  <a:schemeClr val="tx1"/>
                </a:solidFill>
              </a:rPr>
              <a:t>በቅደም</a:t>
            </a:r>
            <a:r>
              <a:rPr lang="en-US" sz="2000" dirty="0" smtClean="0">
                <a:solidFill>
                  <a:schemeClr val="tx1"/>
                </a:solidFill>
              </a:rPr>
              <a:t> </a:t>
            </a:r>
            <a:r>
              <a:rPr lang="en-US" sz="2000" dirty="0" err="1" smtClean="0">
                <a:solidFill>
                  <a:schemeClr val="tx1"/>
                </a:solidFill>
              </a:rPr>
              <a:t>ተከተል</a:t>
            </a:r>
            <a:r>
              <a:rPr lang="en-US" sz="2000" dirty="0" smtClean="0">
                <a:solidFill>
                  <a:schemeClr val="tx1"/>
                </a:solidFill>
              </a:rPr>
              <a:t> </a:t>
            </a:r>
            <a:r>
              <a:rPr lang="en-US" sz="2000" dirty="0" err="1" smtClean="0">
                <a:solidFill>
                  <a:schemeClr val="tx1"/>
                </a:solidFill>
              </a:rPr>
              <a:t>ለተለዩ</a:t>
            </a:r>
            <a:r>
              <a:rPr lang="en-US" sz="2000" dirty="0" smtClean="0">
                <a:solidFill>
                  <a:schemeClr val="tx1"/>
                </a:solidFill>
              </a:rPr>
              <a:t> </a:t>
            </a:r>
            <a:r>
              <a:rPr lang="en-US" sz="2000" dirty="0" err="1" smtClean="0">
                <a:solidFill>
                  <a:srgbClr val="0070C0"/>
                </a:solidFill>
              </a:rPr>
              <a:t>ግቦች</a:t>
            </a:r>
            <a:r>
              <a:rPr lang="en-US" sz="2000" dirty="0" smtClean="0">
                <a:solidFill>
                  <a:srgbClr val="0070C0"/>
                </a:solidFill>
              </a:rPr>
              <a:t> </a:t>
            </a:r>
            <a:r>
              <a:rPr lang="en-US" sz="2000" dirty="0" err="1" smtClean="0">
                <a:solidFill>
                  <a:srgbClr val="0070C0"/>
                </a:solidFill>
              </a:rPr>
              <a:t>የመቶኛ</a:t>
            </a:r>
            <a:r>
              <a:rPr lang="en-US" sz="2000" dirty="0" smtClean="0">
                <a:solidFill>
                  <a:srgbClr val="0070C0"/>
                </a:solidFill>
              </a:rPr>
              <a:t> </a:t>
            </a:r>
            <a:r>
              <a:rPr lang="en-US" sz="2000" dirty="0" err="1" smtClean="0">
                <a:solidFill>
                  <a:srgbClr val="0070C0"/>
                </a:solidFill>
              </a:rPr>
              <a:t>ድርሻ</a:t>
            </a:r>
            <a:r>
              <a:rPr lang="en-US" sz="2000" dirty="0" smtClean="0">
                <a:solidFill>
                  <a:srgbClr val="0070C0"/>
                </a:solidFill>
              </a:rPr>
              <a:t> </a:t>
            </a:r>
            <a:r>
              <a:rPr lang="en-US" sz="2000" dirty="0" err="1" smtClean="0">
                <a:solidFill>
                  <a:srgbClr val="0070C0"/>
                </a:solidFill>
              </a:rPr>
              <a:t>ይሰጣሉ</a:t>
            </a:r>
            <a:r>
              <a:rPr lang="en-US" sz="2000" dirty="0" smtClean="0">
                <a:solidFill>
                  <a:srgbClr val="0070C0"/>
                </a:solidFill>
              </a:rPr>
              <a:t>፡፡</a:t>
            </a:r>
          </a:p>
          <a:p>
            <a:pPr marL="521208" lvl="1" algn="just" eaLnBrk="1" fontAlgn="auto" hangingPunct="1">
              <a:spcAft>
                <a:spcPts val="0"/>
              </a:spcAft>
              <a:buClr>
                <a:schemeClr val="accent4"/>
              </a:buClr>
              <a:buFont typeface="Wingdings 2"/>
              <a:buNone/>
              <a:defRPr/>
            </a:pPr>
            <a:r>
              <a:rPr lang="en-US" sz="2000" dirty="0" smtClean="0">
                <a:solidFill>
                  <a:schemeClr val="tx1"/>
                </a:solidFill>
              </a:rPr>
              <a:t>ሠ. </a:t>
            </a:r>
            <a:r>
              <a:rPr lang="en-US" sz="2000" dirty="0" err="1" smtClean="0">
                <a:solidFill>
                  <a:schemeClr val="tx1"/>
                </a:solidFill>
              </a:rPr>
              <a:t>ከዚህም</a:t>
            </a:r>
            <a:r>
              <a:rPr lang="en-US" sz="2000" dirty="0" smtClean="0">
                <a:solidFill>
                  <a:schemeClr val="tx1"/>
                </a:solidFill>
              </a:rPr>
              <a:t> </a:t>
            </a:r>
            <a:r>
              <a:rPr lang="en-US" sz="2000" dirty="0" err="1" smtClean="0">
                <a:solidFill>
                  <a:schemeClr val="tx1"/>
                </a:solidFill>
              </a:rPr>
              <a:t>በተጨማሪ</a:t>
            </a:r>
            <a:r>
              <a:rPr lang="en-US" sz="2000" dirty="0" smtClean="0">
                <a:solidFill>
                  <a:schemeClr val="tx1"/>
                </a:solidFill>
              </a:rPr>
              <a:t> </a:t>
            </a:r>
            <a:r>
              <a:rPr lang="en-US" sz="2000" dirty="0" err="1" smtClean="0">
                <a:solidFill>
                  <a:schemeClr val="tx1"/>
                </a:solidFill>
              </a:rPr>
              <a:t>አንድ</a:t>
            </a:r>
            <a:r>
              <a:rPr lang="en-US" sz="2000" dirty="0" smtClean="0">
                <a:solidFill>
                  <a:schemeClr val="tx1"/>
                </a:solidFill>
              </a:rPr>
              <a:t> </a:t>
            </a:r>
            <a:r>
              <a:rPr lang="en-US" sz="2000" dirty="0" err="1" smtClean="0">
                <a:solidFill>
                  <a:schemeClr val="tx1"/>
                </a:solidFill>
              </a:rPr>
              <a:t>የስራ</a:t>
            </a:r>
            <a:r>
              <a:rPr lang="en-US" sz="2000" dirty="0" smtClean="0">
                <a:solidFill>
                  <a:schemeClr val="tx1"/>
                </a:solidFill>
              </a:rPr>
              <a:t> </a:t>
            </a:r>
            <a:r>
              <a:rPr lang="en-US" sz="2000" dirty="0" err="1" smtClean="0">
                <a:solidFill>
                  <a:schemeClr val="tx1"/>
                </a:solidFill>
              </a:rPr>
              <a:t>ሂደት፤ኬዝ</a:t>
            </a:r>
            <a:r>
              <a:rPr lang="en-US" sz="2000" dirty="0" smtClean="0">
                <a:solidFill>
                  <a:schemeClr val="tx1"/>
                </a:solidFill>
              </a:rPr>
              <a:t> </a:t>
            </a:r>
            <a:r>
              <a:rPr lang="en-US" sz="2000" dirty="0" err="1" smtClean="0">
                <a:solidFill>
                  <a:schemeClr val="tx1"/>
                </a:solidFill>
              </a:rPr>
              <a:t>ቲም</a:t>
            </a:r>
            <a:r>
              <a:rPr lang="en-US" sz="2000" dirty="0" smtClean="0">
                <a:solidFill>
                  <a:schemeClr val="tx1"/>
                </a:solidFill>
              </a:rPr>
              <a:t> </a:t>
            </a:r>
            <a:r>
              <a:rPr lang="en-US" sz="2000" dirty="0" err="1" smtClean="0">
                <a:solidFill>
                  <a:srgbClr val="0070C0"/>
                </a:solidFill>
              </a:rPr>
              <a:t>ከሌላ</a:t>
            </a:r>
            <a:r>
              <a:rPr lang="en-US" sz="2000" dirty="0" smtClean="0">
                <a:solidFill>
                  <a:srgbClr val="0070C0"/>
                </a:solidFill>
              </a:rPr>
              <a:t> </a:t>
            </a:r>
            <a:r>
              <a:rPr lang="en-US" sz="2000" dirty="0" err="1" smtClean="0">
                <a:solidFill>
                  <a:srgbClr val="0070C0"/>
                </a:solidFill>
              </a:rPr>
              <a:t>ጋር</a:t>
            </a:r>
            <a:r>
              <a:rPr lang="en-US" sz="2000" dirty="0" smtClean="0">
                <a:solidFill>
                  <a:srgbClr val="0070C0"/>
                </a:solidFill>
              </a:rPr>
              <a:t> </a:t>
            </a:r>
            <a:r>
              <a:rPr lang="en-US" sz="2000" dirty="0" err="1" smtClean="0">
                <a:solidFill>
                  <a:srgbClr val="0070C0"/>
                </a:solidFill>
              </a:rPr>
              <a:t>በጋራ</a:t>
            </a:r>
            <a:r>
              <a:rPr lang="en-US" sz="2000" dirty="0" smtClean="0">
                <a:solidFill>
                  <a:srgbClr val="0070C0"/>
                </a:solidFill>
              </a:rPr>
              <a:t> </a:t>
            </a:r>
            <a:r>
              <a:rPr lang="en-US" sz="2000" dirty="0" err="1" smtClean="0">
                <a:solidFill>
                  <a:srgbClr val="0070C0"/>
                </a:solidFill>
              </a:rPr>
              <a:t>የሚፈጸሙ</a:t>
            </a:r>
            <a:r>
              <a:rPr lang="en-US" sz="2000" dirty="0" smtClean="0">
                <a:solidFill>
                  <a:srgbClr val="0070C0"/>
                </a:solidFill>
              </a:rPr>
              <a:t> </a:t>
            </a:r>
            <a:r>
              <a:rPr lang="en-US" sz="2000" dirty="0" err="1" smtClean="0">
                <a:solidFill>
                  <a:srgbClr val="0070C0"/>
                </a:solidFill>
              </a:rPr>
              <a:t>ግቦች</a:t>
            </a:r>
            <a:r>
              <a:rPr lang="en-US" sz="2000" dirty="0" smtClean="0">
                <a:solidFill>
                  <a:srgbClr val="0070C0"/>
                </a:solidFill>
              </a:rPr>
              <a:t> </a:t>
            </a:r>
            <a:r>
              <a:rPr lang="en-US" sz="2000" dirty="0" err="1" smtClean="0">
                <a:solidFill>
                  <a:srgbClr val="0070C0"/>
                </a:solidFill>
              </a:rPr>
              <a:t>ካሉት</a:t>
            </a:r>
            <a:r>
              <a:rPr lang="en-US" sz="2000" dirty="0" smtClean="0">
                <a:solidFill>
                  <a:schemeClr val="tx1"/>
                </a:solidFill>
              </a:rPr>
              <a:t> </a:t>
            </a:r>
            <a:r>
              <a:rPr lang="en-US" sz="2000" dirty="0" err="1" smtClean="0">
                <a:solidFill>
                  <a:schemeClr val="tx1"/>
                </a:solidFill>
              </a:rPr>
              <a:t>ከላይ</a:t>
            </a:r>
            <a:r>
              <a:rPr lang="en-US" sz="2000" dirty="0" smtClean="0">
                <a:solidFill>
                  <a:schemeClr val="tx1"/>
                </a:solidFill>
              </a:rPr>
              <a:t> </a:t>
            </a:r>
            <a:r>
              <a:rPr lang="en-US" sz="2000" dirty="0" err="1" smtClean="0">
                <a:solidFill>
                  <a:schemeClr val="tx1"/>
                </a:solidFill>
              </a:rPr>
              <a:t>በቀረቡት</a:t>
            </a:r>
            <a:r>
              <a:rPr lang="en-US" sz="2000" dirty="0" smtClean="0">
                <a:solidFill>
                  <a:schemeClr val="tx1"/>
                </a:solidFill>
              </a:rPr>
              <a:t> </a:t>
            </a:r>
            <a:r>
              <a:rPr lang="en-US" sz="2000" dirty="0" err="1" smtClean="0">
                <a:solidFill>
                  <a:schemeClr val="tx1"/>
                </a:solidFill>
              </a:rPr>
              <a:t>መስፈርቶች</a:t>
            </a:r>
            <a:r>
              <a:rPr lang="en-US" sz="2000" dirty="0" smtClean="0">
                <a:solidFill>
                  <a:schemeClr val="tx1"/>
                </a:solidFill>
              </a:rPr>
              <a:t> </a:t>
            </a:r>
            <a:r>
              <a:rPr lang="en-US" sz="2000" dirty="0" err="1" smtClean="0">
                <a:solidFill>
                  <a:schemeClr val="tx1"/>
                </a:solidFill>
              </a:rPr>
              <a:t>መሠረት</a:t>
            </a:r>
            <a:r>
              <a:rPr lang="en-US" sz="2000" dirty="0" smtClean="0">
                <a:solidFill>
                  <a:schemeClr val="tx1"/>
                </a:solidFill>
              </a:rPr>
              <a:t> </a:t>
            </a:r>
            <a:r>
              <a:rPr lang="en-US" sz="2000" dirty="0" err="1" smtClean="0">
                <a:solidFill>
                  <a:srgbClr val="FF0000"/>
                </a:solidFill>
              </a:rPr>
              <a:t>ለጋራ</a:t>
            </a:r>
            <a:r>
              <a:rPr lang="en-US" sz="2000" dirty="0" smtClean="0">
                <a:solidFill>
                  <a:srgbClr val="FF0000"/>
                </a:solidFill>
              </a:rPr>
              <a:t> </a:t>
            </a:r>
            <a:r>
              <a:rPr lang="en-US" sz="2000" dirty="0" err="1" smtClean="0">
                <a:solidFill>
                  <a:srgbClr val="FF0000"/>
                </a:solidFill>
              </a:rPr>
              <a:t>ግብ</a:t>
            </a:r>
            <a:r>
              <a:rPr lang="en-US" sz="2000" dirty="0" smtClean="0">
                <a:solidFill>
                  <a:srgbClr val="FF0000"/>
                </a:solidFill>
              </a:rPr>
              <a:t> </a:t>
            </a:r>
            <a:r>
              <a:rPr lang="en-US" sz="2000" dirty="0" err="1" smtClean="0">
                <a:solidFill>
                  <a:srgbClr val="FF0000"/>
                </a:solidFill>
              </a:rPr>
              <a:t>የመቶኛ</a:t>
            </a:r>
            <a:r>
              <a:rPr lang="en-US" sz="2000" dirty="0" smtClean="0">
                <a:solidFill>
                  <a:srgbClr val="FF0000"/>
                </a:solidFill>
              </a:rPr>
              <a:t> </a:t>
            </a:r>
            <a:r>
              <a:rPr lang="en-US" sz="2000" dirty="0" err="1" smtClean="0">
                <a:solidFill>
                  <a:srgbClr val="FF0000"/>
                </a:solidFill>
              </a:rPr>
              <a:t>ድርሻ</a:t>
            </a:r>
            <a:r>
              <a:rPr lang="en-US" sz="2000" dirty="0" smtClean="0">
                <a:solidFill>
                  <a:srgbClr val="FF0000"/>
                </a:solidFill>
              </a:rPr>
              <a:t> </a:t>
            </a:r>
            <a:r>
              <a:rPr lang="en-US" sz="2000" dirty="0" err="1" smtClean="0">
                <a:solidFill>
                  <a:srgbClr val="FF0000"/>
                </a:solidFill>
              </a:rPr>
              <a:t>በመስጠት</a:t>
            </a:r>
            <a:r>
              <a:rPr lang="en-US" sz="2000" dirty="0" smtClean="0">
                <a:solidFill>
                  <a:srgbClr val="FF0000"/>
                </a:solidFill>
              </a:rPr>
              <a:t> </a:t>
            </a:r>
            <a:r>
              <a:rPr lang="en-US" sz="2000" dirty="0" err="1" smtClean="0">
                <a:solidFill>
                  <a:srgbClr val="FF0000"/>
                </a:solidFill>
              </a:rPr>
              <a:t>ግቡን</a:t>
            </a:r>
            <a:r>
              <a:rPr lang="en-US" sz="2000" dirty="0" smtClean="0">
                <a:solidFill>
                  <a:srgbClr val="FF0000"/>
                </a:solidFill>
              </a:rPr>
              <a:t> </a:t>
            </a:r>
            <a:r>
              <a:rPr lang="en-US" sz="2000" dirty="0" err="1" smtClean="0">
                <a:solidFill>
                  <a:srgbClr val="FF0000"/>
                </a:solidFill>
              </a:rPr>
              <a:t>በውጤት</a:t>
            </a:r>
            <a:r>
              <a:rPr lang="en-US" sz="2000" dirty="0" smtClean="0">
                <a:solidFill>
                  <a:srgbClr val="FF0000"/>
                </a:solidFill>
              </a:rPr>
              <a:t> </a:t>
            </a:r>
            <a:r>
              <a:rPr lang="en-US" sz="2000" dirty="0" err="1" smtClean="0">
                <a:solidFill>
                  <a:srgbClr val="FF0000"/>
                </a:solidFill>
              </a:rPr>
              <a:t>ተኮር</a:t>
            </a:r>
            <a:r>
              <a:rPr lang="en-US" sz="2000" dirty="0" smtClean="0">
                <a:solidFill>
                  <a:srgbClr val="FF0000"/>
                </a:solidFill>
              </a:rPr>
              <a:t> </a:t>
            </a:r>
            <a:r>
              <a:rPr lang="en-US" sz="2000" dirty="0" err="1" smtClean="0">
                <a:solidFill>
                  <a:srgbClr val="FF0000"/>
                </a:solidFill>
              </a:rPr>
              <a:t>ተግባራት</a:t>
            </a:r>
            <a:r>
              <a:rPr lang="en-US" sz="2000" dirty="0" smtClean="0">
                <a:solidFill>
                  <a:srgbClr val="FF0000"/>
                </a:solidFill>
              </a:rPr>
              <a:t> </a:t>
            </a:r>
            <a:r>
              <a:rPr lang="en-US" sz="2000" dirty="0" err="1" smtClean="0">
                <a:solidFill>
                  <a:srgbClr val="FF0000"/>
                </a:solidFill>
              </a:rPr>
              <a:t>በመከፋፈል</a:t>
            </a:r>
            <a:r>
              <a:rPr lang="en-US" sz="2000" dirty="0" smtClean="0">
                <a:solidFill>
                  <a:srgbClr val="FF0000"/>
                </a:solidFill>
              </a:rPr>
              <a:t> </a:t>
            </a:r>
            <a:r>
              <a:rPr lang="en-US" sz="2000" dirty="0" err="1" smtClean="0">
                <a:solidFill>
                  <a:srgbClr val="FF0000"/>
                </a:solidFill>
              </a:rPr>
              <a:t>ከግቡ</a:t>
            </a:r>
            <a:r>
              <a:rPr lang="en-US" sz="2000" dirty="0" smtClean="0">
                <a:solidFill>
                  <a:srgbClr val="FF0000"/>
                </a:solidFill>
              </a:rPr>
              <a:t> </a:t>
            </a:r>
            <a:r>
              <a:rPr lang="en-US" sz="2000" dirty="0" err="1" smtClean="0">
                <a:solidFill>
                  <a:srgbClr val="FF0000"/>
                </a:solidFill>
              </a:rPr>
              <a:t>ጠቅላላ</a:t>
            </a:r>
            <a:r>
              <a:rPr lang="en-US" sz="2000" dirty="0" smtClean="0">
                <a:solidFill>
                  <a:srgbClr val="FF0000"/>
                </a:solidFill>
              </a:rPr>
              <a:t> </a:t>
            </a:r>
            <a:r>
              <a:rPr lang="en-US" sz="2000" dirty="0" err="1" smtClean="0">
                <a:solidFill>
                  <a:srgbClr val="FF0000"/>
                </a:solidFill>
              </a:rPr>
              <a:t>ክብደት</a:t>
            </a:r>
            <a:r>
              <a:rPr lang="en-US" sz="2000" dirty="0" smtClean="0">
                <a:solidFill>
                  <a:srgbClr val="FF0000"/>
                </a:solidFill>
              </a:rPr>
              <a:t> </a:t>
            </a:r>
            <a:r>
              <a:rPr lang="en-US" sz="2000" dirty="0" err="1" smtClean="0">
                <a:solidFill>
                  <a:srgbClr val="FF0000"/>
                </a:solidFill>
              </a:rPr>
              <a:t>የየራሳቸውን</a:t>
            </a:r>
            <a:r>
              <a:rPr lang="en-US" sz="2000" dirty="0" smtClean="0">
                <a:solidFill>
                  <a:srgbClr val="FF0000"/>
                </a:solidFill>
              </a:rPr>
              <a:t> </a:t>
            </a:r>
            <a:r>
              <a:rPr lang="en-US" sz="2000" dirty="0" err="1" smtClean="0">
                <a:solidFill>
                  <a:srgbClr val="FF0000"/>
                </a:solidFill>
              </a:rPr>
              <a:t>የመቶኛ</a:t>
            </a:r>
            <a:r>
              <a:rPr lang="en-US" sz="2000" dirty="0" smtClean="0">
                <a:solidFill>
                  <a:srgbClr val="FF0000"/>
                </a:solidFill>
              </a:rPr>
              <a:t> </a:t>
            </a:r>
            <a:r>
              <a:rPr lang="en-US" sz="2000" dirty="0" err="1" smtClean="0">
                <a:solidFill>
                  <a:srgbClr val="FF0000"/>
                </a:solidFill>
              </a:rPr>
              <a:t>ድርሻ</a:t>
            </a:r>
            <a:r>
              <a:rPr lang="en-US" sz="2000" dirty="0" smtClean="0">
                <a:solidFill>
                  <a:srgbClr val="FF0000"/>
                </a:solidFill>
              </a:rPr>
              <a:t> </a:t>
            </a:r>
            <a:r>
              <a:rPr lang="en-US" sz="2000" dirty="0" err="1" smtClean="0">
                <a:solidFill>
                  <a:srgbClr val="FF0000"/>
                </a:solidFill>
              </a:rPr>
              <a:t>ለይተው</a:t>
            </a:r>
            <a:r>
              <a:rPr lang="en-US" sz="2000" dirty="0" smtClean="0">
                <a:solidFill>
                  <a:srgbClr val="FF0000"/>
                </a:solidFill>
              </a:rPr>
              <a:t> </a:t>
            </a:r>
            <a:r>
              <a:rPr lang="en-US" sz="2000" dirty="0" err="1" smtClean="0">
                <a:solidFill>
                  <a:srgbClr val="FF0000"/>
                </a:solidFill>
              </a:rPr>
              <a:t>ይወስዳሉ</a:t>
            </a:r>
            <a:r>
              <a:rPr lang="en-US" sz="2000" dirty="0" smtClean="0">
                <a:solidFill>
                  <a:srgbClr val="FF0000"/>
                </a:solidFill>
              </a:rPr>
              <a:t>፡፡</a:t>
            </a:r>
          </a:p>
          <a:p>
            <a:pPr marL="274320" indent="-274320" eaLnBrk="1" fontAlgn="auto" hangingPunct="1">
              <a:spcAft>
                <a:spcPts val="0"/>
              </a:spcAft>
              <a:buFont typeface="Wingdings 2"/>
              <a:buChar char=""/>
              <a:defRPr/>
            </a:pPr>
            <a:endParaRPr lang="en-US" sz="2000" dirty="0"/>
          </a:p>
        </p:txBody>
      </p:sp>
      <p:sp>
        <p:nvSpPr>
          <p:cNvPr id="4" name="Slide Number Placeholder 3"/>
          <p:cNvSpPr>
            <a:spLocks noGrp="1"/>
          </p:cNvSpPr>
          <p:nvPr>
            <p:ph type="sldNum" sz="quarter" idx="12"/>
          </p:nvPr>
        </p:nvSpPr>
        <p:spPr/>
        <p:txBody>
          <a:bodyPr/>
          <a:lstStyle/>
          <a:p>
            <a:pPr>
              <a:defRPr/>
            </a:pPr>
            <a:fld id="{3F3E9F07-B0DA-4B47-8522-103BFEED6017}" type="slidenum">
              <a:rPr lang="en-US" smtClean="0"/>
              <a:pPr>
                <a:defRPr/>
              </a:pPr>
              <a:t>30</a:t>
            </a:fld>
            <a:endParaRPr lang="en-US"/>
          </a:p>
        </p:txBody>
      </p:sp>
    </p:spTree>
    <p:extLst>
      <p:ext uri="{BB962C8B-B14F-4D97-AF65-F5344CB8AC3E}">
        <p14:creationId xmlns:p14="http://schemas.microsoft.com/office/powerpoint/2010/main" val="2136462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8229600" cy="669925"/>
          </a:xfrm>
        </p:spPr>
        <p:txBody>
          <a:bodyPr/>
          <a:lstStyle/>
          <a:p>
            <a:pPr algn="ctr" eaLnBrk="1" fontAlgn="auto" hangingPunct="1">
              <a:spcAft>
                <a:spcPts val="0"/>
              </a:spcAft>
              <a:defRPr/>
            </a:pPr>
            <a:r>
              <a:rPr lang="en-US" sz="2800" dirty="0" smtClean="0">
                <a:solidFill>
                  <a:srgbClr val="002060"/>
                </a:solidFill>
              </a:rPr>
              <a:t>2. </a:t>
            </a:r>
            <a:r>
              <a:rPr lang="en-US" sz="2800" dirty="0" err="1" smtClean="0">
                <a:solidFill>
                  <a:srgbClr val="002060"/>
                </a:solidFill>
              </a:rPr>
              <a:t>በጀትን</a:t>
            </a:r>
            <a:r>
              <a:rPr lang="en-US" sz="2800" dirty="0" smtClean="0">
                <a:solidFill>
                  <a:srgbClr val="002060"/>
                </a:solidFill>
              </a:rPr>
              <a:t> </a:t>
            </a:r>
            <a:r>
              <a:rPr lang="en-US" sz="2800" dirty="0" err="1" smtClean="0">
                <a:solidFill>
                  <a:srgbClr val="002060"/>
                </a:solidFill>
              </a:rPr>
              <a:t>ለግቦች</a:t>
            </a:r>
            <a:r>
              <a:rPr lang="en-US" sz="2800" dirty="0" smtClean="0">
                <a:solidFill>
                  <a:srgbClr val="002060"/>
                </a:solidFill>
              </a:rPr>
              <a:t> </a:t>
            </a:r>
            <a:r>
              <a:rPr lang="en-US" sz="2800" dirty="0" err="1" smtClean="0">
                <a:solidFill>
                  <a:srgbClr val="002060"/>
                </a:solidFill>
              </a:rPr>
              <a:t>ለማከፋፈል</a:t>
            </a:r>
            <a:r>
              <a:rPr lang="en-US" sz="2800" dirty="0" smtClean="0">
                <a:solidFill>
                  <a:srgbClr val="002060"/>
                </a:solidFill>
              </a:rPr>
              <a:t> </a:t>
            </a:r>
            <a:r>
              <a:rPr lang="en-US" sz="2800" dirty="0" err="1" smtClean="0">
                <a:solidFill>
                  <a:srgbClr val="002060"/>
                </a:solidFill>
              </a:rPr>
              <a:t>መነሻ</a:t>
            </a:r>
            <a:r>
              <a:rPr lang="en-US" sz="2800" dirty="0" smtClean="0">
                <a:solidFill>
                  <a:srgbClr val="002060"/>
                </a:solidFill>
              </a:rPr>
              <a:t> </a:t>
            </a:r>
            <a:r>
              <a:rPr lang="en-US" sz="2800" dirty="0" err="1" smtClean="0">
                <a:solidFill>
                  <a:srgbClr val="002060"/>
                </a:solidFill>
              </a:rPr>
              <a:t>መስፈርቶች</a:t>
            </a:r>
            <a:endParaRPr lang="en-US" sz="2800" dirty="0">
              <a:solidFill>
                <a:srgbClr val="002060"/>
              </a:solidFill>
            </a:endParaRPr>
          </a:p>
        </p:txBody>
      </p:sp>
      <p:sp>
        <p:nvSpPr>
          <p:cNvPr id="3" name="Content Placeholder 2"/>
          <p:cNvSpPr>
            <a:spLocks noGrp="1"/>
          </p:cNvSpPr>
          <p:nvPr>
            <p:ph idx="1"/>
          </p:nvPr>
        </p:nvSpPr>
        <p:spPr>
          <a:xfrm>
            <a:off x="457200" y="1143000"/>
            <a:ext cx="8458200" cy="5313363"/>
          </a:xfrm>
        </p:spPr>
        <p:txBody>
          <a:bodyPr>
            <a:normAutofit fontScale="92500"/>
          </a:bodyPr>
          <a:lstStyle/>
          <a:p>
            <a:pPr marL="274320" indent="-274320" algn="just" eaLnBrk="1" fontAlgn="auto" hangingPunct="1">
              <a:spcAft>
                <a:spcPts val="0"/>
              </a:spcAft>
              <a:buFont typeface="Wingdings 2"/>
              <a:buNone/>
              <a:defRPr/>
            </a:pPr>
            <a:r>
              <a:rPr lang="en-US" sz="2400" dirty="0" err="1" smtClean="0"/>
              <a:t>ሀ.የስትራቴጂያዊ</a:t>
            </a:r>
            <a:r>
              <a:rPr lang="en-US" sz="2400" dirty="0" smtClean="0"/>
              <a:t> </a:t>
            </a:r>
            <a:r>
              <a:rPr lang="en-US" sz="2400" dirty="0" err="1" smtClean="0"/>
              <a:t>ግቡን</a:t>
            </a:r>
            <a:r>
              <a:rPr lang="en-US" sz="2400" dirty="0" smtClean="0"/>
              <a:t> </a:t>
            </a:r>
            <a:r>
              <a:rPr lang="en-US" sz="2400" dirty="0" err="1" smtClean="0"/>
              <a:t>ወጪ</a:t>
            </a:r>
            <a:r>
              <a:rPr lang="en-US" sz="2400" dirty="0" smtClean="0"/>
              <a:t> </a:t>
            </a:r>
            <a:r>
              <a:rPr lang="en-US" sz="2400" dirty="0" err="1" smtClean="0"/>
              <a:t>ለመገመት</a:t>
            </a:r>
            <a:r>
              <a:rPr lang="en-US" sz="2400" dirty="0" smtClean="0"/>
              <a:t> </a:t>
            </a:r>
            <a:r>
              <a:rPr lang="en-US" sz="2400" dirty="0" err="1" smtClean="0"/>
              <a:t>የሚከናወኑ</a:t>
            </a:r>
            <a:r>
              <a:rPr lang="en-US" sz="2400" dirty="0" smtClean="0"/>
              <a:t> </a:t>
            </a:r>
            <a:r>
              <a:rPr lang="en-US" sz="2400" dirty="0" err="1" smtClean="0"/>
              <a:t>ዝርዝር</a:t>
            </a:r>
            <a:r>
              <a:rPr lang="en-US" sz="2400" dirty="0" smtClean="0"/>
              <a:t> </a:t>
            </a:r>
            <a:r>
              <a:rPr lang="en-US" sz="2400" dirty="0" err="1" smtClean="0"/>
              <a:t>ተግባራትን</a:t>
            </a:r>
            <a:r>
              <a:rPr lang="en-US" sz="2400" dirty="0" smtClean="0"/>
              <a:t> </a:t>
            </a:r>
            <a:r>
              <a:rPr lang="en-US" sz="2400" dirty="0" err="1" smtClean="0"/>
              <a:t>ለይቶ</a:t>
            </a:r>
            <a:r>
              <a:rPr lang="en-US" sz="2400" dirty="0" smtClean="0"/>
              <a:t> </a:t>
            </a:r>
            <a:r>
              <a:rPr lang="en-US" sz="2400" dirty="0" err="1" smtClean="0"/>
              <a:t>ወጪያቸውን</a:t>
            </a:r>
            <a:r>
              <a:rPr lang="en-US" sz="2400" dirty="0" smtClean="0"/>
              <a:t> </a:t>
            </a:r>
            <a:r>
              <a:rPr lang="en-US" sz="2400" dirty="0" err="1" smtClean="0"/>
              <a:t>ማስላት</a:t>
            </a:r>
            <a:r>
              <a:rPr lang="en-US" sz="2400" dirty="0" smtClean="0"/>
              <a:t> </a:t>
            </a:r>
            <a:r>
              <a:rPr lang="en-US" sz="2400" dirty="0" err="1" smtClean="0"/>
              <a:t>ያስፈልጋል</a:t>
            </a:r>
            <a:r>
              <a:rPr lang="en-US" sz="2400" dirty="0" smtClean="0"/>
              <a:t>፡፡ </a:t>
            </a:r>
            <a:r>
              <a:rPr lang="en-US" sz="2400" dirty="0" err="1" smtClean="0"/>
              <a:t>ስለዚህ</a:t>
            </a:r>
            <a:r>
              <a:rPr lang="en-US" sz="2400" dirty="0" smtClean="0"/>
              <a:t> </a:t>
            </a:r>
            <a:r>
              <a:rPr lang="en-US" sz="2400" dirty="0" err="1" smtClean="0"/>
              <a:t>ከዝርዝር</a:t>
            </a:r>
            <a:r>
              <a:rPr lang="en-US" sz="2400" dirty="0" smtClean="0"/>
              <a:t> </a:t>
            </a:r>
            <a:r>
              <a:rPr lang="en-US" sz="2400" dirty="0" err="1" smtClean="0"/>
              <a:t>ተግባራት</a:t>
            </a:r>
            <a:r>
              <a:rPr lang="en-US" sz="2400" dirty="0" smtClean="0"/>
              <a:t> </a:t>
            </a:r>
            <a:r>
              <a:rPr lang="en-US" sz="2400" dirty="0" err="1" smtClean="0"/>
              <a:t>የወጪ</a:t>
            </a:r>
            <a:r>
              <a:rPr lang="en-US" sz="2400" dirty="0" smtClean="0"/>
              <a:t> </a:t>
            </a:r>
            <a:r>
              <a:rPr lang="en-US" sz="2400" dirty="0" err="1" smtClean="0">
                <a:solidFill>
                  <a:srgbClr val="FF0000"/>
                </a:solidFill>
              </a:rPr>
              <a:t>ግመታ</a:t>
            </a:r>
            <a:r>
              <a:rPr lang="en-US" sz="2400" dirty="0" smtClean="0">
                <a:solidFill>
                  <a:srgbClr val="FF0000"/>
                </a:solidFill>
              </a:rPr>
              <a:t> </a:t>
            </a:r>
            <a:r>
              <a:rPr lang="en-US" sz="2400" dirty="0" err="1" smtClean="0">
                <a:solidFill>
                  <a:srgbClr val="FF0000"/>
                </a:solidFill>
              </a:rPr>
              <a:t>የግቡን</a:t>
            </a:r>
            <a:r>
              <a:rPr lang="en-US" sz="2400" dirty="0" smtClean="0">
                <a:solidFill>
                  <a:srgbClr val="FF0000"/>
                </a:solidFill>
              </a:rPr>
              <a:t> </a:t>
            </a:r>
            <a:r>
              <a:rPr lang="en-US" sz="2400" dirty="0" err="1" smtClean="0">
                <a:solidFill>
                  <a:srgbClr val="FF0000"/>
                </a:solidFill>
              </a:rPr>
              <a:t>የወጪ</a:t>
            </a:r>
            <a:r>
              <a:rPr lang="en-US" sz="2400" dirty="0" smtClean="0">
                <a:solidFill>
                  <a:srgbClr val="FF0000"/>
                </a:solidFill>
              </a:rPr>
              <a:t> </a:t>
            </a:r>
            <a:r>
              <a:rPr lang="en-US" sz="2400" dirty="0" err="1" smtClean="0">
                <a:solidFill>
                  <a:srgbClr val="FF0000"/>
                </a:solidFill>
              </a:rPr>
              <a:t>ግምት</a:t>
            </a:r>
            <a:r>
              <a:rPr lang="en-US" sz="2400" dirty="0" smtClean="0">
                <a:solidFill>
                  <a:srgbClr val="FF0000"/>
                </a:solidFill>
              </a:rPr>
              <a:t> </a:t>
            </a:r>
            <a:r>
              <a:rPr lang="en-US" sz="2400" dirty="0" err="1" smtClean="0">
                <a:solidFill>
                  <a:srgbClr val="FF0000"/>
                </a:solidFill>
              </a:rPr>
              <a:t>ከታች</a:t>
            </a:r>
            <a:r>
              <a:rPr lang="en-US" sz="2400" dirty="0" smtClean="0">
                <a:solidFill>
                  <a:srgbClr val="FF0000"/>
                </a:solidFill>
              </a:rPr>
              <a:t> </a:t>
            </a:r>
            <a:r>
              <a:rPr lang="en-US" sz="2400" dirty="0" err="1" smtClean="0">
                <a:solidFill>
                  <a:srgbClr val="FF0000"/>
                </a:solidFill>
              </a:rPr>
              <a:t>ወደ</a:t>
            </a:r>
            <a:r>
              <a:rPr lang="en-US" sz="2400" dirty="0" smtClean="0">
                <a:solidFill>
                  <a:srgbClr val="FF0000"/>
                </a:solidFill>
              </a:rPr>
              <a:t> </a:t>
            </a:r>
            <a:r>
              <a:rPr lang="en-US" sz="2400" dirty="0" err="1" smtClean="0">
                <a:solidFill>
                  <a:srgbClr val="FF0000"/>
                </a:solidFill>
              </a:rPr>
              <a:t>ላይ</a:t>
            </a:r>
            <a:r>
              <a:rPr lang="en-US" sz="2400" dirty="0" smtClean="0">
                <a:solidFill>
                  <a:srgbClr val="FF0000"/>
                </a:solidFill>
              </a:rPr>
              <a:t> </a:t>
            </a:r>
            <a:r>
              <a:rPr lang="en-US" sz="2400" dirty="0" err="1" smtClean="0">
                <a:solidFill>
                  <a:srgbClr val="FF0000"/>
                </a:solidFill>
              </a:rPr>
              <a:t>እያሰሉ</a:t>
            </a:r>
            <a:r>
              <a:rPr lang="en-US" sz="2400" dirty="0" smtClean="0">
                <a:solidFill>
                  <a:srgbClr val="FF0000"/>
                </a:solidFill>
              </a:rPr>
              <a:t> </a:t>
            </a:r>
            <a:r>
              <a:rPr lang="en-US" sz="2400" dirty="0" err="1" smtClean="0">
                <a:solidFill>
                  <a:srgbClr val="FF0000"/>
                </a:solidFill>
              </a:rPr>
              <a:t>በመሄድ</a:t>
            </a:r>
            <a:r>
              <a:rPr lang="en-US" sz="2400" dirty="0" smtClean="0">
                <a:solidFill>
                  <a:srgbClr val="FF0000"/>
                </a:solidFill>
              </a:rPr>
              <a:t> </a:t>
            </a:r>
            <a:r>
              <a:rPr lang="en-US" sz="2400" dirty="0" err="1" smtClean="0">
                <a:solidFill>
                  <a:srgbClr val="FF0000"/>
                </a:solidFill>
              </a:rPr>
              <a:t>የግቡን</a:t>
            </a:r>
            <a:r>
              <a:rPr lang="en-US" sz="2400" dirty="0" smtClean="0">
                <a:solidFill>
                  <a:srgbClr val="FF0000"/>
                </a:solidFill>
              </a:rPr>
              <a:t> </a:t>
            </a:r>
            <a:r>
              <a:rPr lang="en-US" sz="2400" dirty="0" err="1" smtClean="0">
                <a:solidFill>
                  <a:srgbClr val="FF0000"/>
                </a:solidFill>
              </a:rPr>
              <a:t>ወጪ</a:t>
            </a:r>
            <a:r>
              <a:rPr lang="en-US" sz="2400" dirty="0" smtClean="0">
                <a:solidFill>
                  <a:srgbClr val="FF0000"/>
                </a:solidFill>
              </a:rPr>
              <a:t> </a:t>
            </a:r>
            <a:r>
              <a:rPr lang="en-US" sz="2400" dirty="0" err="1" smtClean="0">
                <a:solidFill>
                  <a:srgbClr val="FF0000"/>
                </a:solidFill>
              </a:rPr>
              <a:t>ማስቀመጥ</a:t>
            </a:r>
            <a:r>
              <a:rPr lang="en-US" sz="2400" dirty="0" smtClean="0">
                <a:solidFill>
                  <a:srgbClr val="FF0000"/>
                </a:solidFill>
              </a:rPr>
              <a:t>፣</a:t>
            </a:r>
          </a:p>
          <a:p>
            <a:pPr marL="274320" indent="-274320" algn="just" eaLnBrk="1" fontAlgn="auto" hangingPunct="1">
              <a:spcAft>
                <a:spcPts val="0"/>
              </a:spcAft>
              <a:buFont typeface="Wingdings 2"/>
              <a:buNone/>
              <a:defRPr/>
            </a:pPr>
            <a:r>
              <a:rPr lang="en-US" sz="2400" dirty="0" err="1" smtClean="0"/>
              <a:t>ለ.ግቡን</a:t>
            </a:r>
            <a:r>
              <a:rPr lang="en-US" sz="2400" dirty="0" smtClean="0"/>
              <a:t> </a:t>
            </a:r>
            <a:r>
              <a:rPr lang="en-US" sz="2400" dirty="0" err="1" smtClean="0"/>
              <a:t>ለማስፈጸም</a:t>
            </a:r>
            <a:r>
              <a:rPr lang="en-US" sz="2400" dirty="0" smtClean="0"/>
              <a:t> </a:t>
            </a:r>
            <a:r>
              <a:rPr lang="en-US" sz="2400" dirty="0" err="1" smtClean="0"/>
              <a:t>ለተቀመጡ</a:t>
            </a:r>
            <a:r>
              <a:rPr lang="en-US" sz="2400" dirty="0" smtClean="0"/>
              <a:t> </a:t>
            </a:r>
            <a:r>
              <a:rPr lang="en-US" sz="2400" dirty="0" err="1" smtClean="0"/>
              <a:t>ኢላማዎች</a:t>
            </a:r>
            <a:r>
              <a:rPr lang="en-US" sz="2400" dirty="0" smtClean="0"/>
              <a:t> </a:t>
            </a:r>
            <a:r>
              <a:rPr lang="en-US" sz="2400" dirty="0" err="1" smtClean="0"/>
              <a:t>የሚያስፈልጉ</a:t>
            </a:r>
            <a:r>
              <a:rPr lang="en-US" sz="2400" dirty="0" smtClean="0"/>
              <a:t> </a:t>
            </a:r>
            <a:r>
              <a:rPr lang="en-US" sz="2400" dirty="0" err="1" smtClean="0">
                <a:solidFill>
                  <a:srgbClr val="FF0000"/>
                </a:solidFill>
              </a:rPr>
              <a:t>ግብአቶች</a:t>
            </a:r>
            <a:r>
              <a:rPr lang="en-US" sz="2400" dirty="0" smtClean="0">
                <a:solidFill>
                  <a:srgbClr val="FF0000"/>
                </a:solidFill>
              </a:rPr>
              <a:t> </a:t>
            </a:r>
            <a:r>
              <a:rPr lang="en-US" sz="2400" dirty="0" err="1" smtClean="0">
                <a:solidFill>
                  <a:srgbClr val="FF0000"/>
                </a:solidFill>
              </a:rPr>
              <a:t>አይነትና</a:t>
            </a:r>
            <a:r>
              <a:rPr lang="en-US" sz="2400" dirty="0" smtClean="0">
                <a:solidFill>
                  <a:srgbClr val="FF0000"/>
                </a:solidFill>
              </a:rPr>
              <a:t> </a:t>
            </a:r>
            <a:r>
              <a:rPr lang="en-US" sz="2400" dirty="0" err="1" smtClean="0">
                <a:solidFill>
                  <a:srgbClr val="FF0000"/>
                </a:solidFill>
              </a:rPr>
              <a:t>መጠን</a:t>
            </a:r>
            <a:r>
              <a:rPr lang="en-US" sz="2400" dirty="0" smtClean="0">
                <a:solidFill>
                  <a:srgbClr val="FF0000"/>
                </a:solidFill>
              </a:rPr>
              <a:t> </a:t>
            </a:r>
            <a:r>
              <a:rPr lang="en-US" sz="2400" dirty="0" err="1" smtClean="0">
                <a:solidFill>
                  <a:srgbClr val="FF0000"/>
                </a:solidFill>
              </a:rPr>
              <a:t>በመለየት</a:t>
            </a:r>
            <a:r>
              <a:rPr lang="en-US" sz="2400" dirty="0" smtClean="0">
                <a:solidFill>
                  <a:srgbClr val="FF0000"/>
                </a:solidFill>
              </a:rPr>
              <a:t>፣</a:t>
            </a:r>
          </a:p>
          <a:p>
            <a:pPr marL="274320" indent="-274320" algn="just" eaLnBrk="1" fontAlgn="auto" hangingPunct="1">
              <a:spcAft>
                <a:spcPts val="0"/>
              </a:spcAft>
              <a:buFont typeface="Wingdings 2"/>
              <a:buNone/>
              <a:defRPr/>
            </a:pPr>
            <a:r>
              <a:rPr lang="en-US" sz="2400" dirty="0" err="1" smtClean="0"/>
              <a:t>ሐ.ከቢሮ</a:t>
            </a:r>
            <a:r>
              <a:rPr lang="en-US" sz="2400" dirty="0" smtClean="0"/>
              <a:t>፣ </a:t>
            </a:r>
            <a:r>
              <a:rPr lang="en-US" sz="2400" dirty="0" err="1" smtClean="0"/>
              <a:t>ሥራ</a:t>
            </a:r>
            <a:r>
              <a:rPr lang="en-US" sz="2400" dirty="0" smtClean="0"/>
              <a:t> </a:t>
            </a:r>
            <a:r>
              <a:rPr lang="en-US" sz="2400" dirty="0" err="1" smtClean="0"/>
              <a:t>ሂደቱ</a:t>
            </a:r>
            <a:r>
              <a:rPr lang="en-US" sz="2400" dirty="0" smtClean="0"/>
              <a:t> </a:t>
            </a:r>
            <a:r>
              <a:rPr lang="en-US" sz="2400" dirty="0" err="1" smtClean="0"/>
              <a:t>ወይም</a:t>
            </a:r>
            <a:r>
              <a:rPr lang="en-US" sz="2400" dirty="0" smtClean="0"/>
              <a:t> </a:t>
            </a:r>
            <a:r>
              <a:rPr lang="en-US" sz="2400" dirty="0" err="1" smtClean="0"/>
              <a:t>ኬዝ</a:t>
            </a:r>
            <a:r>
              <a:rPr lang="en-US" sz="2400" dirty="0" smtClean="0"/>
              <a:t> </a:t>
            </a:r>
            <a:r>
              <a:rPr lang="en-US" sz="2400" dirty="0" err="1" smtClean="0"/>
              <a:t>ቲም</a:t>
            </a:r>
            <a:r>
              <a:rPr lang="en-US" sz="2400" dirty="0" smtClean="0"/>
              <a:t> </a:t>
            </a:r>
            <a:r>
              <a:rPr lang="en-US" sz="2400" dirty="0" err="1" smtClean="0"/>
              <a:t>ተልዕኮ</a:t>
            </a:r>
            <a:r>
              <a:rPr lang="en-US" sz="2400" dirty="0" smtClean="0"/>
              <a:t> </a:t>
            </a:r>
            <a:r>
              <a:rPr lang="en-US" sz="2400" dirty="0" err="1" smtClean="0"/>
              <a:t>አንፃር</a:t>
            </a:r>
            <a:r>
              <a:rPr lang="en-US" sz="2400" dirty="0" smtClean="0"/>
              <a:t> </a:t>
            </a:r>
            <a:r>
              <a:rPr lang="en-US" sz="2400" dirty="0" err="1" smtClean="0"/>
              <a:t>ግቦች</a:t>
            </a:r>
            <a:r>
              <a:rPr lang="en-US" sz="2400" dirty="0" smtClean="0"/>
              <a:t> </a:t>
            </a:r>
            <a:r>
              <a:rPr lang="en-US" sz="2400" dirty="0" err="1" smtClean="0"/>
              <a:t>ያላቸው</a:t>
            </a:r>
            <a:r>
              <a:rPr lang="en-US" sz="2400" dirty="0" smtClean="0"/>
              <a:t> </a:t>
            </a:r>
            <a:r>
              <a:rPr lang="en-US" sz="2400" dirty="0" err="1" smtClean="0"/>
              <a:t>ስትራቴጂያዊ</a:t>
            </a:r>
            <a:r>
              <a:rPr lang="en-US" sz="2400" dirty="0" smtClean="0"/>
              <a:t> </a:t>
            </a:r>
            <a:r>
              <a:rPr lang="en-US" sz="2400" dirty="0" err="1" smtClean="0"/>
              <a:t>ጠቀሜታና</a:t>
            </a:r>
            <a:r>
              <a:rPr lang="en-US" sz="2400" dirty="0" smtClean="0"/>
              <a:t> </a:t>
            </a:r>
            <a:r>
              <a:rPr lang="en-US" sz="2400" dirty="0" err="1" smtClean="0"/>
              <a:t>የተሰጣቸው</a:t>
            </a:r>
            <a:r>
              <a:rPr lang="en-US" sz="2400" dirty="0" smtClean="0"/>
              <a:t> </a:t>
            </a:r>
            <a:r>
              <a:rPr lang="en-US" sz="2400" dirty="0" err="1" smtClean="0">
                <a:solidFill>
                  <a:srgbClr val="FF0000"/>
                </a:solidFill>
              </a:rPr>
              <a:t>የመቶኛ</a:t>
            </a:r>
            <a:r>
              <a:rPr lang="en-US" sz="2400" dirty="0" smtClean="0">
                <a:solidFill>
                  <a:srgbClr val="FF0000"/>
                </a:solidFill>
              </a:rPr>
              <a:t> </a:t>
            </a:r>
            <a:r>
              <a:rPr lang="en-US" sz="2400" dirty="0" err="1" smtClean="0">
                <a:solidFill>
                  <a:srgbClr val="FF0000"/>
                </a:solidFill>
              </a:rPr>
              <a:t>ድርሻ</a:t>
            </a:r>
            <a:r>
              <a:rPr lang="en-US" sz="2400" dirty="0" smtClean="0">
                <a:solidFill>
                  <a:srgbClr val="FF0000"/>
                </a:solidFill>
              </a:rPr>
              <a:t> </a:t>
            </a:r>
            <a:r>
              <a:rPr lang="en-US" sz="2400" dirty="0" err="1" smtClean="0">
                <a:solidFill>
                  <a:srgbClr val="FF0000"/>
                </a:solidFill>
              </a:rPr>
              <a:t>ግንዛቤ</a:t>
            </a:r>
            <a:r>
              <a:rPr lang="en-US" sz="2400" dirty="0" smtClean="0">
                <a:solidFill>
                  <a:srgbClr val="FF0000"/>
                </a:solidFill>
              </a:rPr>
              <a:t> </a:t>
            </a:r>
            <a:r>
              <a:rPr lang="en-US" sz="2400" dirty="0" err="1" smtClean="0">
                <a:solidFill>
                  <a:srgbClr val="FF0000"/>
                </a:solidFill>
              </a:rPr>
              <a:t>ውስጥ</a:t>
            </a:r>
            <a:r>
              <a:rPr lang="en-US" sz="2400" dirty="0" smtClean="0">
                <a:solidFill>
                  <a:srgbClr val="FF0000"/>
                </a:solidFill>
              </a:rPr>
              <a:t> </a:t>
            </a:r>
            <a:r>
              <a:rPr lang="en-US" sz="2400" dirty="0" err="1" smtClean="0">
                <a:solidFill>
                  <a:srgbClr val="FF0000"/>
                </a:solidFill>
              </a:rPr>
              <a:t>በማስገባት</a:t>
            </a:r>
            <a:r>
              <a:rPr lang="en-US" sz="2400" dirty="0" smtClean="0">
                <a:solidFill>
                  <a:srgbClr val="FF0000"/>
                </a:solidFill>
              </a:rPr>
              <a:t>፣ </a:t>
            </a:r>
          </a:p>
          <a:p>
            <a:pPr marL="274320" indent="-274320" algn="just" eaLnBrk="1" fontAlgn="auto" hangingPunct="1">
              <a:spcAft>
                <a:spcPts val="0"/>
              </a:spcAft>
              <a:buFont typeface="Wingdings 2"/>
              <a:buNone/>
              <a:defRPr/>
            </a:pPr>
            <a:r>
              <a:rPr lang="en-US" sz="2400" dirty="0" err="1" smtClean="0"/>
              <a:t>መ.የጋራ</a:t>
            </a:r>
            <a:r>
              <a:rPr lang="en-US" sz="2400" dirty="0" smtClean="0"/>
              <a:t> </a:t>
            </a:r>
            <a:r>
              <a:rPr lang="en-US" sz="2400" dirty="0" err="1" smtClean="0"/>
              <a:t>ወጪዎች</a:t>
            </a:r>
            <a:r>
              <a:rPr lang="en-US" sz="2400" dirty="0" smtClean="0"/>
              <a:t> /</a:t>
            </a:r>
            <a:r>
              <a:rPr lang="en-US" sz="2400" dirty="0" err="1" smtClean="0"/>
              <a:t>ለምሳሌ</a:t>
            </a:r>
            <a:r>
              <a:rPr lang="en-US" sz="2400" dirty="0" smtClean="0"/>
              <a:t> </a:t>
            </a:r>
            <a:r>
              <a:rPr lang="en-US" sz="2400" dirty="0" err="1" smtClean="0"/>
              <a:t>የስቴሽነሪ</a:t>
            </a:r>
            <a:r>
              <a:rPr lang="en-US" sz="2400" dirty="0" smtClean="0"/>
              <a:t> </a:t>
            </a:r>
            <a:r>
              <a:rPr lang="en-US" sz="2400" dirty="0" err="1" smtClean="0"/>
              <a:t>ወጪ</a:t>
            </a:r>
            <a:r>
              <a:rPr lang="en-US" sz="2400" dirty="0" smtClean="0"/>
              <a:t> </a:t>
            </a:r>
            <a:r>
              <a:rPr lang="en-US" sz="2400" dirty="0" err="1" smtClean="0"/>
              <a:t>ስልክ</a:t>
            </a:r>
            <a:r>
              <a:rPr lang="en-US" sz="2400" dirty="0" smtClean="0"/>
              <a:t> </a:t>
            </a:r>
            <a:r>
              <a:rPr lang="en-US" sz="2400" dirty="0" err="1" smtClean="0"/>
              <a:t>ወዘተ</a:t>
            </a:r>
            <a:r>
              <a:rPr lang="en-US" sz="2400" dirty="0" smtClean="0"/>
              <a:t>/ </a:t>
            </a:r>
            <a:r>
              <a:rPr lang="en-US" sz="2400" dirty="0" err="1" smtClean="0"/>
              <a:t>ለአንድ</a:t>
            </a:r>
            <a:r>
              <a:rPr lang="en-US" sz="2400" dirty="0" smtClean="0"/>
              <a:t> </a:t>
            </a:r>
            <a:r>
              <a:rPr lang="en-US" sz="2400" dirty="0" err="1" smtClean="0"/>
              <a:t>ግብ</a:t>
            </a:r>
            <a:r>
              <a:rPr lang="en-US" sz="2400" dirty="0" smtClean="0"/>
              <a:t> </a:t>
            </a:r>
            <a:r>
              <a:rPr lang="en-US" sz="2400" dirty="0" err="1" smtClean="0"/>
              <a:t>ተብሎ</a:t>
            </a:r>
            <a:r>
              <a:rPr lang="en-US" sz="2400" dirty="0" smtClean="0"/>
              <a:t> </a:t>
            </a:r>
            <a:r>
              <a:rPr lang="en-US" sz="2400" dirty="0" err="1" smtClean="0"/>
              <a:t>የግቡ</a:t>
            </a:r>
            <a:r>
              <a:rPr lang="en-US" sz="2400" dirty="0" smtClean="0"/>
              <a:t> </a:t>
            </a:r>
            <a:r>
              <a:rPr lang="en-US" sz="2400" dirty="0" err="1" smtClean="0"/>
              <a:t>በጀት</a:t>
            </a:r>
            <a:r>
              <a:rPr lang="en-US" sz="2400" dirty="0" smtClean="0"/>
              <a:t> </a:t>
            </a:r>
            <a:r>
              <a:rPr lang="en-US" sz="2400" dirty="0" err="1" smtClean="0"/>
              <a:t>ስሌት</a:t>
            </a:r>
            <a:r>
              <a:rPr lang="en-US" sz="2400" dirty="0" smtClean="0"/>
              <a:t> </a:t>
            </a:r>
            <a:r>
              <a:rPr lang="en-US" sz="2400" dirty="0" err="1" smtClean="0"/>
              <a:t>ውስጥ</a:t>
            </a:r>
            <a:r>
              <a:rPr lang="en-US" sz="2400" dirty="0" smtClean="0"/>
              <a:t> </a:t>
            </a:r>
            <a:r>
              <a:rPr lang="en-US" sz="2400" dirty="0" err="1" smtClean="0"/>
              <a:t>ሳይገባ</a:t>
            </a:r>
            <a:r>
              <a:rPr lang="en-US" sz="2400" dirty="0" smtClean="0"/>
              <a:t> </a:t>
            </a:r>
            <a:r>
              <a:rPr lang="en-US" sz="2400" dirty="0" err="1" smtClean="0"/>
              <a:t>ነገር</a:t>
            </a:r>
            <a:r>
              <a:rPr lang="en-US" sz="2400" dirty="0" smtClean="0"/>
              <a:t> </a:t>
            </a:r>
            <a:r>
              <a:rPr lang="en-US" sz="2400" dirty="0" err="1" smtClean="0"/>
              <a:t>ግን</a:t>
            </a:r>
            <a:r>
              <a:rPr lang="en-US" sz="2400" dirty="0" smtClean="0"/>
              <a:t> </a:t>
            </a:r>
            <a:r>
              <a:rPr lang="en-US" sz="2400" dirty="0" err="1" smtClean="0">
                <a:solidFill>
                  <a:srgbClr val="FF0000"/>
                </a:solidFill>
              </a:rPr>
              <a:t>የተለየ</a:t>
            </a:r>
            <a:r>
              <a:rPr lang="en-US" sz="2400" dirty="0" smtClean="0">
                <a:solidFill>
                  <a:srgbClr val="FF0000"/>
                </a:solidFill>
              </a:rPr>
              <a:t> </a:t>
            </a:r>
            <a:r>
              <a:rPr lang="en-US" sz="2400" dirty="0" err="1" smtClean="0">
                <a:solidFill>
                  <a:srgbClr val="FF0000"/>
                </a:solidFill>
              </a:rPr>
              <a:t>የህትመት</a:t>
            </a:r>
            <a:r>
              <a:rPr lang="en-US" sz="2400" dirty="0" smtClean="0">
                <a:solidFill>
                  <a:srgbClr val="FF0000"/>
                </a:solidFill>
              </a:rPr>
              <a:t> </a:t>
            </a:r>
            <a:r>
              <a:rPr lang="en-US" sz="2400" dirty="0" err="1" smtClean="0">
                <a:solidFill>
                  <a:srgbClr val="FF0000"/>
                </a:solidFill>
              </a:rPr>
              <a:t>ወጪ</a:t>
            </a:r>
            <a:r>
              <a:rPr lang="en-US" sz="2400" dirty="0" smtClean="0">
                <a:solidFill>
                  <a:srgbClr val="FF0000"/>
                </a:solidFill>
              </a:rPr>
              <a:t> </a:t>
            </a:r>
            <a:r>
              <a:rPr lang="en-US" sz="2400" dirty="0" err="1" smtClean="0">
                <a:solidFill>
                  <a:srgbClr val="FF0000"/>
                </a:solidFill>
              </a:rPr>
              <a:t>ሆኖ</a:t>
            </a:r>
            <a:r>
              <a:rPr lang="en-US" sz="2400" dirty="0" smtClean="0">
                <a:solidFill>
                  <a:srgbClr val="FF0000"/>
                </a:solidFill>
              </a:rPr>
              <a:t> </a:t>
            </a:r>
            <a:r>
              <a:rPr lang="en-US" sz="2400" dirty="0" err="1" smtClean="0">
                <a:solidFill>
                  <a:srgbClr val="FF0000"/>
                </a:solidFill>
              </a:rPr>
              <a:t>ለአንድ</a:t>
            </a:r>
            <a:r>
              <a:rPr lang="en-US" sz="2400" dirty="0" smtClean="0">
                <a:solidFill>
                  <a:srgbClr val="FF0000"/>
                </a:solidFill>
              </a:rPr>
              <a:t> </a:t>
            </a:r>
            <a:r>
              <a:rPr lang="en-US" sz="2400" dirty="0" err="1" smtClean="0">
                <a:solidFill>
                  <a:srgbClr val="FF0000"/>
                </a:solidFill>
              </a:rPr>
              <a:t>ግብ</a:t>
            </a:r>
            <a:r>
              <a:rPr lang="en-US" sz="2400" dirty="0" smtClean="0">
                <a:solidFill>
                  <a:srgbClr val="FF0000"/>
                </a:solidFill>
              </a:rPr>
              <a:t> </a:t>
            </a:r>
            <a:r>
              <a:rPr lang="en-US" sz="2400" dirty="0" err="1" smtClean="0">
                <a:solidFill>
                  <a:srgbClr val="FF0000"/>
                </a:solidFill>
              </a:rPr>
              <a:t>ተለይቶ</a:t>
            </a:r>
            <a:r>
              <a:rPr lang="en-US" sz="2400" dirty="0" smtClean="0">
                <a:solidFill>
                  <a:srgbClr val="FF0000"/>
                </a:solidFill>
              </a:rPr>
              <a:t> </a:t>
            </a:r>
            <a:r>
              <a:rPr lang="en-US" sz="2400" dirty="0" err="1" smtClean="0">
                <a:solidFill>
                  <a:srgbClr val="FF0000"/>
                </a:solidFill>
              </a:rPr>
              <a:t>የሚታወቅ</a:t>
            </a:r>
            <a:r>
              <a:rPr lang="en-US" sz="2400" dirty="0" smtClean="0">
                <a:solidFill>
                  <a:srgbClr val="FF0000"/>
                </a:solidFill>
              </a:rPr>
              <a:t> </a:t>
            </a:r>
            <a:r>
              <a:rPr lang="en-US" sz="2400" dirty="0" err="1" smtClean="0">
                <a:solidFill>
                  <a:srgbClr val="FF0000"/>
                </a:solidFill>
              </a:rPr>
              <a:t>ከሆነና</a:t>
            </a:r>
            <a:r>
              <a:rPr lang="en-US" sz="2400" dirty="0" smtClean="0">
                <a:solidFill>
                  <a:srgbClr val="FF0000"/>
                </a:solidFill>
              </a:rPr>
              <a:t> </a:t>
            </a:r>
            <a:r>
              <a:rPr lang="en-US" sz="2400" dirty="0" err="1" smtClean="0">
                <a:solidFill>
                  <a:srgbClr val="FF0000"/>
                </a:solidFill>
              </a:rPr>
              <a:t>የበጀትን</a:t>
            </a:r>
            <a:r>
              <a:rPr lang="en-US" sz="2400" dirty="0" smtClean="0">
                <a:solidFill>
                  <a:srgbClr val="FF0000"/>
                </a:solidFill>
              </a:rPr>
              <a:t> </a:t>
            </a:r>
            <a:r>
              <a:rPr lang="en-US" sz="2400" dirty="0" err="1" smtClean="0">
                <a:solidFill>
                  <a:srgbClr val="FF0000"/>
                </a:solidFill>
              </a:rPr>
              <a:t>ከፍተኛ</a:t>
            </a:r>
            <a:r>
              <a:rPr lang="en-US" sz="2400" dirty="0" smtClean="0">
                <a:solidFill>
                  <a:srgbClr val="FF0000"/>
                </a:solidFill>
              </a:rPr>
              <a:t> </a:t>
            </a:r>
            <a:r>
              <a:rPr lang="en-US" sz="2400" dirty="0" err="1" smtClean="0">
                <a:solidFill>
                  <a:srgbClr val="FF0000"/>
                </a:solidFill>
              </a:rPr>
              <a:t>ድርሻ</a:t>
            </a:r>
            <a:r>
              <a:rPr lang="en-US" sz="2400" dirty="0" smtClean="0">
                <a:solidFill>
                  <a:srgbClr val="FF0000"/>
                </a:solidFill>
              </a:rPr>
              <a:t> </a:t>
            </a:r>
            <a:r>
              <a:rPr lang="en-US" sz="2400" dirty="0" err="1" smtClean="0">
                <a:solidFill>
                  <a:srgbClr val="FF0000"/>
                </a:solidFill>
              </a:rPr>
              <a:t>የሚይዝ</a:t>
            </a:r>
            <a:r>
              <a:rPr lang="en-US" sz="2400" dirty="0" smtClean="0">
                <a:solidFill>
                  <a:srgbClr val="FF0000"/>
                </a:solidFill>
              </a:rPr>
              <a:t> </a:t>
            </a:r>
            <a:r>
              <a:rPr lang="en-US" sz="2400" dirty="0" err="1" smtClean="0">
                <a:solidFill>
                  <a:srgbClr val="FF0000"/>
                </a:solidFill>
              </a:rPr>
              <a:t>ከሆነ</a:t>
            </a:r>
            <a:r>
              <a:rPr lang="en-US" sz="2400" dirty="0" smtClean="0">
                <a:solidFill>
                  <a:srgbClr val="FF0000"/>
                </a:solidFill>
              </a:rPr>
              <a:t> </a:t>
            </a:r>
            <a:r>
              <a:rPr lang="en-US" sz="2400" dirty="0" err="1" smtClean="0">
                <a:solidFill>
                  <a:srgbClr val="FF0000"/>
                </a:solidFill>
              </a:rPr>
              <a:t>በግቡ</a:t>
            </a:r>
            <a:r>
              <a:rPr lang="en-US" sz="2400" dirty="0" smtClean="0">
                <a:solidFill>
                  <a:srgbClr val="FF0000"/>
                </a:solidFill>
              </a:rPr>
              <a:t> </a:t>
            </a:r>
            <a:r>
              <a:rPr lang="en-US" sz="2400" dirty="0" err="1" smtClean="0">
                <a:solidFill>
                  <a:srgbClr val="FF0000"/>
                </a:solidFill>
              </a:rPr>
              <a:t>ወጪ</a:t>
            </a:r>
            <a:r>
              <a:rPr lang="en-US" sz="2400" dirty="0" smtClean="0">
                <a:solidFill>
                  <a:srgbClr val="FF0000"/>
                </a:solidFill>
              </a:rPr>
              <a:t> </a:t>
            </a:r>
            <a:r>
              <a:rPr lang="en-US" sz="2400" dirty="0" err="1" smtClean="0">
                <a:solidFill>
                  <a:srgbClr val="FF0000"/>
                </a:solidFill>
              </a:rPr>
              <a:t>ስሌት</a:t>
            </a:r>
            <a:r>
              <a:rPr lang="en-US" sz="2400" dirty="0" smtClean="0">
                <a:solidFill>
                  <a:srgbClr val="FF0000"/>
                </a:solidFill>
              </a:rPr>
              <a:t> </a:t>
            </a:r>
            <a:r>
              <a:rPr lang="en-US" sz="2400" dirty="0" err="1" smtClean="0">
                <a:solidFill>
                  <a:srgbClr val="FF0000"/>
                </a:solidFill>
              </a:rPr>
              <a:t>ውስጥ</a:t>
            </a:r>
            <a:r>
              <a:rPr lang="en-US" sz="2400" dirty="0" smtClean="0">
                <a:solidFill>
                  <a:srgbClr val="FF0000"/>
                </a:solidFill>
              </a:rPr>
              <a:t> </a:t>
            </a:r>
            <a:r>
              <a:rPr lang="en-US" sz="2400" dirty="0" err="1" smtClean="0">
                <a:solidFill>
                  <a:srgbClr val="FF0000"/>
                </a:solidFill>
              </a:rPr>
              <a:t>ሊገባ</a:t>
            </a:r>
            <a:r>
              <a:rPr lang="en-US" sz="2400" dirty="0" smtClean="0">
                <a:solidFill>
                  <a:srgbClr val="FF0000"/>
                </a:solidFill>
              </a:rPr>
              <a:t> </a:t>
            </a:r>
            <a:r>
              <a:rPr lang="en-US" sz="2400" dirty="0" err="1" smtClean="0">
                <a:solidFill>
                  <a:srgbClr val="FF0000"/>
                </a:solidFill>
              </a:rPr>
              <a:t>ይችላል</a:t>
            </a:r>
            <a:r>
              <a:rPr lang="en-US" sz="2400" dirty="0" smtClean="0">
                <a:solidFill>
                  <a:srgbClr val="FF0000"/>
                </a:solidFill>
              </a:rPr>
              <a:t>፡፡</a:t>
            </a:r>
            <a:r>
              <a:rPr lang="en-US" sz="2400" dirty="0" err="1" smtClean="0"/>
              <a:t>ግብዓት</a:t>
            </a:r>
            <a:r>
              <a:rPr lang="en-US" sz="2400" dirty="0" smtClean="0"/>
              <a:t> </a:t>
            </a:r>
            <a:r>
              <a:rPr lang="en-US" sz="2400" dirty="0" err="1" smtClean="0"/>
              <a:t>አይነትና</a:t>
            </a:r>
            <a:r>
              <a:rPr lang="en-US" sz="2400" dirty="0" smtClean="0"/>
              <a:t> </a:t>
            </a:r>
            <a:r>
              <a:rPr lang="en-US" sz="2400" dirty="0" err="1" smtClean="0"/>
              <a:t>መጠን</a:t>
            </a:r>
            <a:r>
              <a:rPr lang="en-US" sz="2400" dirty="0" smtClean="0"/>
              <a:t> </a:t>
            </a:r>
            <a:r>
              <a:rPr lang="en-US" sz="2400" dirty="0" err="1" smtClean="0"/>
              <a:t>ላይ</a:t>
            </a:r>
            <a:r>
              <a:rPr lang="en-US" sz="2400" dirty="0" smtClean="0"/>
              <a:t> </a:t>
            </a:r>
            <a:r>
              <a:rPr lang="en-US" sz="2400" dirty="0" err="1" smtClean="0"/>
              <a:t>ተመስርቶ</a:t>
            </a:r>
            <a:r>
              <a:rPr lang="en-US" sz="2400" dirty="0" smtClean="0"/>
              <a:t> </a:t>
            </a:r>
            <a:r>
              <a:rPr lang="en-US" sz="2400" dirty="0" err="1" smtClean="0"/>
              <a:t>የሚሰራ</a:t>
            </a:r>
            <a:r>
              <a:rPr lang="en-US" sz="2400" dirty="0" smtClean="0"/>
              <a:t> </a:t>
            </a:r>
            <a:r>
              <a:rPr lang="en-US" sz="2400" dirty="0" err="1" smtClean="0"/>
              <a:t>ይሆናል</a:t>
            </a:r>
            <a:r>
              <a:rPr lang="en-US" sz="2400" dirty="0" smtClean="0"/>
              <a:t>፡፡</a:t>
            </a:r>
          </a:p>
          <a:p>
            <a:pPr marL="274320" indent="-274320" eaLnBrk="1" fontAlgn="auto" hangingPunct="1">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E4FC1A31-4291-4300-8172-04144450E5AD}" type="slidenum">
              <a:rPr lang="en-US" smtClean="0"/>
              <a:pPr>
                <a:defRPr/>
              </a:pPr>
              <a:t>31</a:t>
            </a:fld>
            <a:endParaRPr lang="en-US"/>
          </a:p>
        </p:txBody>
      </p:sp>
    </p:spTree>
    <p:extLst>
      <p:ext uri="{BB962C8B-B14F-4D97-AF65-F5344CB8AC3E}">
        <p14:creationId xmlns:p14="http://schemas.microsoft.com/office/powerpoint/2010/main" val="41971849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593725"/>
          </a:xfrm>
        </p:spPr>
        <p:txBody>
          <a:bodyPr/>
          <a:lstStyle/>
          <a:p>
            <a:pPr algn="ctr" eaLnBrk="1" fontAlgn="auto" hangingPunct="1">
              <a:spcAft>
                <a:spcPts val="0"/>
              </a:spcAft>
              <a:defRPr/>
            </a:pPr>
            <a:r>
              <a:rPr lang="en-US" sz="2800" dirty="0" err="1" smtClean="0">
                <a:solidFill>
                  <a:srgbClr val="7030A0"/>
                </a:solidFill>
              </a:rPr>
              <a:t>የቀጠለ</a:t>
            </a:r>
            <a:r>
              <a:rPr lang="en-US" sz="2800" dirty="0" smtClean="0">
                <a:solidFill>
                  <a:srgbClr val="7030A0"/>
                </a:solidFill>
              </a:rPr>
              <a:t>…</a:t>
            </a:r>
            <a:endParaRPr lang="en-US" sz="2800" dirty="0">
              <a:solidFill>
                <a:srgbClr val="7030A0"/>
              </a:solidFill>
            </a:endParaRPr>
          </a:p>
        </p:txBody>
      </p:sp>
      <p:sp>
        <p:nvSpPr>
          <p:cNvPr id="37891" name="Content Placeholder 2"/>
          <p:cNvSpPr>
            <a:spLocks noGrp="1"/>
          </p:cNvSpPr>
          <p:nvPr>
            <p:ph idx="1"/>
          </p:nvPr>
        </p:nvSpPr>
        <p:spPr>
          <a:xfrm>
            <a:off x="457200" y="914400"/>
            <a:ext cx="7239000" cy="5227638"/>
          </a:xfrm>
        </p:spPr>
        <p:txBody>
          <a:bodyPr>
            <a:normAutofit/>
          </a:bodyPr>
          <a:lstStyle/>
          <a:p>
            <a:pPr marL="0" indent="0" algn="ctr" eaLnBrk="1" hangingPunct="1">
              <a:buFont typeface="Wingdings 2" pitchFamily="18" charset="2"/>
              <a:buNone/>
              <a:defRPr/>
            </a:pPr>
            <a:r>
              <a:rPr lang="en-US" sz="2400" b="1" dirty="0" err="1" smtClean="0">
                <a:solidFill>
                  <a:srgbClr val="002060"/>
                </a:solidFill>
              </a:rPr>
              <a:t>ለአራቱ</a:t>
            </a:r>
            <a:r>
              <a:rPr lang="en-US" sz="2400" b="1" dirty="0" smtClean="0">
                <a:solidFill>
                  <a:srgbClr val="002060"/>
                </a:solidFill>
              </a:rPr>
              <a:t> </a:t>
            </a:r>
            <a:r>
              <a:rPr lang="en-US" sz="2400" b="1" dirty="0" err="1" smtClean="0">
                <a:solidFill>
                  <a:srgbClr val="002060"/>
                </a:solidFill>
              </a:rPr>
              <a:t>መለኪያዎች</a:t>
            </a:r>
            <a:r>
              <a:rPr lang="en-US" sz="2400" b="1" dirty="0" smtClean="0">
                <a:solidFill>
                  <a:srgbClr val="002060"/>
                </a:solidFill>
              </a:rPr>
              <a:t>፡- </a:t>
            </a:r>
            <a:r>
              <a:rPr lang="en-US" sz="2400" b="1" dirty="0" err="1" smtClean="0">
                <a:solidFill>
                  <a:srgbClr val="002060"/>
                </a:solidFill>
              </a:rPr>
              <a:t>ለመጠን</a:t>
            </a:r>
            <a:r>
              <a:rPr lang="en-US" sz="2400" b="1" dirty="0" smtClean="0">
                <a:solidFill>
                  <a:srgbClr val="002060"/>
                </a:solidFill>
              </a:rPr>
              <a:t>፤ </a:t>
            </a:r>
            <a:r>
              <a:rPr lang="en-US" sz="2400" b="1" dirty="0" err="1" smtClean="0">
                <a:solidFill>
                  <a:srgbClr val="002060"/>
                </a:solidFill>
              </a:rPr>
              <a:t>ለጊዜ</a:t>
            </a:r>
            <a:r>
              <a:rPr lang="en-US" sz="2400" b="1" dirty="0" smtClean="0">
                <a:solidFill>
                  <a:srgbClr val="002060"/>
                </a:solidFill>
              </a:rPr>
              <a:t>፣ </a:t>
            </a:r>
            <a:r>
              <a:rPr lang="en-US" sz="2400" b="1" dirty="0" err="1" smtClean="0">
                <a:solidFill>
                  <a:srgbClr val="002060"/>
                </a:solidFill>
              </a:rPr>
              <a:t>ለበጀት</a:t>
            </a:r>
            <a:r>
              <a:rPr lang="en-US" sz="2400" b="1" dirty="0" smtClean="0">
                <a:solidFill>
                  <a:srgbClr val="002060"/>
                </a:solidFill>
              </a:rPr>
              <a:t>/</a:t>
            </a:r>
            <a:r>
              <a:rPr lang="en-US" sz="2400" b="1" dirty="0" err="1" smtClean="0">
                <a:solidFill>
                  <a:srgbClr val="002060"/>
                </a:solidFill>
              </a:rPr>
              <a:t>ወጪና</a:t>
            </a:r>
            <a:r>
              <a:rPr lang="en-US" sz="2400" b="1" dirty="0" smtClean="0">
                <a:solidFill>
                  <a:srgbClr val="002060"/>
                </a:solidFill>
              </a:rPr>
              <a:t> </a:t>
            </a:r>
            <a:r>
              <a:rPr lang="en-US" sz="2400" b="1" dirty="0" err="1" smtClean="0">
                <a:solidFill>
                  <a:srgbClr val="002060"/>
                </a:solidFill>
              </a:rPr>
              <a:t>ጥራት</a:t>
            </a:r>
            <a:r>
              <a:rPr lang="en-US" sz="2400" b="1" dirty="0" smtClean="0">
                <a:solidFill>
                  <a:srgbClr val="002060"/>
                </a:solidFill>
              </a:rPr>
              <a:t> </a:t>
            </a:r>
            <a:r>
              <a:rPr lang="en-US" sz="2400" b="1" dirty="0" err="1" smtClean="0">
                <a:solidFill>
                  <a:srgbClr val="002060"/>
                </a:solidFill>
              </a:rPr>
              <a:t>የሚሰጥ</a:t>
            </a:r>
            <a:r>
              <a:rPr lang="en-US" sz="2400" b="1" dirty="0" smtClean="0">
                <a:solidFill>
                  <a:srgbClr val="002060"/>
                </a:solidFill>
              </a:rPr>
              <a:t> </a:t>
            </a:r>
            <a:r>
              <a:rPr lang="en-US" sz="2400" b="1" dirty="0" err="1" smtClean="0">
                <a:solidFill>
                  <a:srgbClr val="002060"/>
                </a:solidFill>
              </a:rPr>
              <a:t>የመቶኛ</a:t>
            </a:r>
            <a:r>
              <a:rPr lang="en-US" sz="2400" b="1" dirty="0" smtClean="0">
                <a:solidFill>
                  <a:srgbClr val="002060"/>
                </a:solidFill>
              </a:rPr>
              <a:t> </a:t>
            </a:r>
            <a:r>
              <a:rPr lang="en-US" sz="2400" b="1" dirty="0" err="1" smtClean="0">
                <a:solidFill>
                  <a:srgbClr val="002060"/>
                </a:solidFill>
              </a:rPr>
              <a:t>ድርሻ</a:t>
            </a:r>
            <a:endParaRPr lang="en-US" b="1" dirty="0" smtClean="0">
              <a:solidFill>
                <a:srgbClr val="002060"/>
              </a:solidFill>
            </a:endParaRPr>
          </a:p>
          <a:p>
            <a:pPr algn="just" eaLnBrk="1" hangingPunct="1">
              <a:buFont typeface="Wingdings" pitchFamily="2" charset="2"/>
              <a:buChar char="ü"/>
              <a:defRPr/>
            </a:pPr>
            <a:r>
              <a:rPr lang="en-US" sz="2200" dirty="0" err="1" smtClean="0"/>
              <a:t>የቢሮ</a:t>
            </a:r>
            <a:r>
              <a:rPr lang="en-US" sz="2200" dirty="0" smtClean="0"/>
              <a:t>፣ </a:t>
            </a:r>
            <a:r>
              <a:rPr lang="en-US" sz="2200" dirty="0" err="1" smtClean="0"/>
              <a:t>የስራ</a:t>
            </a:r>
            <a:r>
              <a:rPr lang="en-US" sz="2200" dirty="0" smtClean="0"/>
              <a:t> </a:t>
            </a:r>
            <a:r>
              <a:rPr lang="en-US" sz="2200" dirty="0" err="1" smtClean="0"/>
              <a:t>ሂደቱንና</a:t>
            </a:r>
            <a:r>
              <a:rPr lang="en-US" sz="2200" dirty="0" smtClean="0"/>
              <a:t> </a:t>
            </a:r>
            <a:r>
              <a:rPr lang="en-US" sz="2200" dirty="0" err="1" smtClean="0"/>
              <a:t>ኬዝ</a:t>
            </a:r>
            <a:r>
              <a:rPr lang="en-US" sz="2200" dirty="0" smtClean="0"/>
              <a:t> </a:t>
            </a:r>
            <a:r>
              <a:rPr lang="en-US" sz="2200" dirty="0" err="1" smtClean="0"/>
              <a:t>ቲሙን</a:t>
            </a:r>
            <a:r>
              <a:rPr lang="en-US" sz="2200" dirty="0" smtClean="0"/>
              <a:t> </a:t>
            </a:r>
            <a:r>
              <a:rPr lang="en-US" sz="2200" dirty="0" err="1" smtClean="0"/>
              <a:t>አፈጻጸም</a:t>
            </a:r>
            <a:r>
              <a:rPr lang="en-US" sz="2200" dirty="0" smtClean="0"/>
              <a:t> </a:t>
            </a:r>
            <a:r>
              <a:rPr lang="en-US" sz="2200" dirty="0" err="1" smtClean="0"/>
              <a:t>ለመከታተልና</a:t>
            </a:r>
            <a:r>
              <a:rPr lang="en-US" sz="2200" dirty="0" smtClean="0"/>
              <a:t> </a:t>
            </a:r>
            <a:r>
              <a:rPr lang="en-US" sz="2200" dirty="0" err="1" smtClean="0"/>
              <a:t>ለመመዘን</a:t>
            </a:r>
            <a:r>
              <a:rPr lang="en-US" sz="2200" dirty="0" smtClean="0"/>
              <a:t> </a:t>
            </a:r>
            <a:r>
              <a:rPr lang="en-US" sz="2200" dirty="0" smtClean="0">
                <a:solidFill>
                  <a:srgbClr val="FF0000"/>
                </a:solidFill>
              </a:rPr>
              <a:t>4ቱን </a:t>
            </a:r>
            <a:r>
              <a:rPr lang="en-US" sz="2200" dirty="0" err="1" smtClean="0">
                <a:solidFill>
                  <a:srgbClr val="FF0000"/>
                </a:solidFill>
              </a:rPr>
              <a:t>መለኪያዎች</a:t>
            </a:r>
            <a:r>
              <a:rPr lang="en-US" sz="2200" dirty="0" smtClean="0">
                <a:solidFill>
                  <a:srgbClr val="FF0000"/>
                </a:solidFill>
              </a:rPr>
              <a:t> </a:t>
            </a:r>
            <a:r>
              <a:rPr lang="en-US" sz="2200" dirty="0" err="1" smtClean="0"/>
              <a:t>ማለትም</a:t>
            </a:r>
            <a:r>
              <a:rPr lang="en-US" sz="2200" dirty="0" smtClean="0"/>
              <a:t> </a:t>
            </a:r>
            <a:r>
              <a:rPr lang="en-US" sz="2200" dirty="0" err="1" smtClean="0"/>
              <a:t>መጠን</a:t>
            </a:r>
            <a:r>
              <a:rPr lang="en-US" sz="2200" dirty="0" smtClean="0"/>
              <a:t>፤ </a:t>
            </a:r>
            <a:r>
              <a:rPr lang="en-US" sz="2200" dirty="0" err="1" smtClean="0"/>
              <a:t>ጊዜ</a:t>
            </a:r>
            <a:r>
              <a:rPr lang="en-US" sz="2200" dirty="0" smtClean="0"/>
              <a:t>፣ </a:t>
            </a:r>
            <a:r>
              <a:rPr lang="en-US" sz="2200" dirty="0" err="1" smtClean="0"/>
              <a:t>በጀት</a:t>
            </a:r>
            <a:r>
              <a:rPr lang="en-US" sz="2200" dirty="0" smtClean="0"/>
              <a:t>/</a:t>
            </a:r>
            <a:r>
              <a:rPr lang="en-US" sz="2200" dirty="0" err="1" smtClean="0"/>
              <a:t>ወጪና</a:t>
            </a:r>
            <a:r>
              <a:rPr lang="en-US" sz="2200" dirty="0" smtClean="0"/>
              <a:t> </a:t>
            </a:r>
            <a:r>
              <a:rPr lang="en-US" sz="2200" dirty="0" err="1" smtClean="0"/>
              <a:t>ጥራትን</a:t>
            </a:r>
            <a:r>
              <a:rPr lang="en-US" sz="2200" dirty="0" smtClean="0"/>
              <a:t> </a:t>
            </a:r>
            <a:r>
              <a:rPr lang="en-US" sz="2200" dirty="0" err="1" smtClean="0"/>
              <a:t>መጠቀም</a:t>
            </a:r>
            <a:r>
              <a:rPr lang="en-US" sz="2200" dirty="0" smtClean="0"/>
              <a:t> </a:t>
            </a:r>
            <a:r>
              <a:rPr lang="en-US" sz="2200" dirty="0" err="1" smtClean="0"/>
              <a:t>ይገባል</a:t>
            </a:r>
            <a:r>
              <a:rPr lang="en-US" sz="2200" dirty="0" smtClean="0"/>
              <a:t>፡፡ </a:t>
            </a:r>
            <a:r>
              <a:rPr lang="en-US" sz="2200" dirty="0" err="1" smtClean="0"/>
              <a:t>በዚህ</a:t>
            </a:r>
            <a:r>
              <a:rPr lang="en-US" sz="2200" dirty="0" smtClean="0"/>
              <a:t> </a:t>
            </a:r>
            <a:r>
              <a:rPr lang="en-US" sz="2200" dirty="0" err="1" smtClean="0"/>
              <a:t>መሰረት</a:t>
            </a:r>
            <a:r>
              <a:rPr lang="en-US" sz="2200" dirty="0" smtClean="0"/>
              <a:t> </a:t>
            </a:r>
            <a:r>
              <a:rPr lang="en-US" sz="2200" dirty="0" err="1" smtClean="0"/>
              <a:t>በእነዚህ</a:t>
            </a:r>
            <a:r>
              <a:rPr lang="en-US" sz="2200" dirty="0" smtClean="0"/>
              <a:t> </a:t>
            </a:r>
            <a:r>
              <a:rPr lang="en-US" sz="2200" dirty="0" err="1" smtClean="0"/>
              <a:t>መለኪያዎች</a:t>
            </a:r>
            <a:r>
              <a:rPr lang="en-US" sz="2200" dirty="0" smtClean="0"/>
              <a:t>  </a:t>
            </a:r>
            <a:r>
              <a:rPr lang="en-US" sz="2200" dirty="0" err="1" smtClean="0"/>
              <a:t>አፈጻጸምን</a:t>
            </a:r>
            <a:r>
              <a:rPr lang="en-US" sz="2200" dirty="0" smtClean="0"/>
              <a:t> </a:t>
            </a:r>
            <a:r>
              <a:rPr lang="en-US" sz="2200" dirty="0" err="1" smtClean="0"/>
              <a:t>ለመመዘን</a:t>
            </a:r>
            <a:r>
              <a:rPr lang="en-US" sz="2200" dirty="0" smtClean="0"/>
              <a:t> </a:t>
            </a:r>
            <a:r>
              <a:rPr lang="en-US" sz="2200" dirty="0" err="1" smtClean="0"/>
              <a:t>እያንዳንዳቸው</a:t>
            </a:r>
            <a:r>
              <a:rPr lang="en-US" sz="2200" dirty="0" smtClean="0"/>
              <a:t> </a:t>
            </a:r>
            <a:r>
              <a:rPr lang="en-US" sz="2200" dirty="0" err="1" smtClean="0"/>
              <a:t>የተለያየ</a:t>
            </a:r>
            <a:r>
              <a:rPr lang="en-US" sz="2200" dirty="0" smtClean="0"/>
              <a:t> </a:t>
            </a:r>
            <a:r>
              <a:rPr lang="en-US" sz="2200" dirty="0" err="1" smtClean="0"/>
              <a:t>ክብደት</a:t>
            </a:r>
            <a:r>
              <a:rPr lang="en-US" sz="2200" dirty="0" smtClean="0"/>
              <a:t> </a:t>
            </a:r>
            <a:r>
              <a:rPr lang="en-US" sz="2200" dirty="0" err="1" smtClean="0"/>
              <a:t>ሊኖራቸው</a:t>
            </a:r>
            <a:r>
              <a:rPr lang="en-US" sz="2200" dirty="0" smtClean="0"/>
              <a:t> </a:t>
            </a:r>
            <a:r>
              <a:rPr lang="en-US" sz="2200" dirty="0" err="1" smtClean="0"/>
              <a:t>ይገባል</a:t>
            </a:r>
            <a:r>
              <a:rPr lang="en-US" sz="2200" dirty="0" smtClean="0"/>
              <a:t>፡:</a:t>
            </a:r>
          </a:p>
          <a:p>
            <a:pPr eaLnBrk="1" hangingPunct="1">
              <a:buFont typeface="Wingdings 2" pitchFamily="18" charset="2"/>
              <a:buNone/>
              <a:defRPr/>
            </a:pPr>
            <a:endParaRPr lang="en-US" sz="800" dirty="0" smtClean="0"/>
          </a:p>
          <a:p>
            <a:pPr eaLnBrk="1" hangingPunct="1">
              <a:buFont typeface="Wingdings" pitchFamily="2" charset="2"/>
              <a:buChar char="ü"/>
              <a:defRPr/>
            </a:pPr>
            <a:r>
              <a:rPr lang="en-US" sz="2200" dirty="0" err="1" smtClean="0"/>
              <a:t>ምክንያቱም</a:t>
            </a:r>
            <a:r>
              <a:rPr lang="en-US" sz="2200" dirty="0" smtClean="0"/>
              <a:t> </a:t>
            </a:r>
            <a:r>
              <a:rPr lang="en-US" sz="2200" dirty="0" err="1" smtClean="0"/>
              <a:t>በመጠን</a:t>
            </a:r>
            <a:r>
              <a:rPr lang="en-US" sz="2200" dirty="0" smtClean="0"/>
              <a:t> </a:t>
            </a:r>
            <a:r>
              <a:rPr lang="en-US" sz="2200" dirty="0" err="1" smtClean="0"/>
              <a:t>የተቀመጠ</a:t>
            </a:r>
            <a:r>
              <a:rPr lang="en-US" sz="2200" dirty="0" smtClean="0"/>
              <a:t> </a:t>
            </a:r>
            <a:r>
              <a:rPr lang="en-US" sz="2200" dirty="0" err="1" smtClean="0"/>
              <a:t>ኢላማና</a:t>
            </a:r>
            <a:r>
              <a:rPr lang="en-US" sz="2200" dirty="0" smtClean="0"/>
              <a:t> </a:t>
            </a:r>
            <a:r>
              <a:rPr lang="en-US" sz="2200" dirty="0" err="1" smtClean="0"/>
              <a:t>አፈጻጸም</a:t>
            </a:r>
            <a:r>
              <a:rPr lang="en-US" sz="2200" dirty="0" smtClean="0"/>
              <a:t> </a:t>
            </a:r>
            <a:r>
              <a:rPr lang="en-US" sz="2200" dirty="0" err="1" smtClean="0"/>
              <a:t>ከጊዜ</a:t>
            </a:r>
            <a:r>
              <a:rPr lang="en-US" sz="2200" dirty="0" smtClean="0"/>
              <a:t> </a:t>
            </a:r>
            <a:r>
              <a:rPr lang="en-US" sz="2200" dirty="0" err="1" smtClean="0"/>
              <a:t>ወይም</a:t>
            </a:r>
            <a:r>
              <a:rPr lang="en-US" sz="2200" dirty="0" smtClean="0"/>
              <a:t> </a:t>
            </a:r>
            <a:r>
              <a:rPr lang="en-US" sz="2200" dirty="0" err="1" smtClean="0"/>
              <a:t>ከወጪ</a:t>
            </a:r>
            <a:r>
              <a:rPr lang="en-US" sz="2200" dirty="0" smtClean="0"/>
              <a:t> </a:t>
            </a:r>
            <a:r>
              <a:rPr lang="en-US" sz="2200" dirty="0" err="1" smtClean="0"/>
              <a:t>ወይም</a:t>
            </a:r>
            <a:r>
              <a:rPr lang="en-US" sz="2200" dirty="0" smtClean="0"/>
              <a:t> </a:t>
            </a:r>
            <a:r>
              <a:rPr lang="en-US" sz="2200" dirty="0" err="1" smtClean="0"/>
              <a:t>ከጥራት</a:t>
            </a:r>
            <a:r>
              <a:rPr lang="en-US" sz="2200" dirty="0" smtClean="0"/>
              <a:t> </a:t>
            </a:r>
            <a:r>
              <a:rPr lang="en-US" sz="2200" dirty="0" err="1" smtClean="0"/>
              <a:t>መለኪያዎች</a:t>
            </a:r>
            <a:r>
              <a:rPr lang="en-US" sz="2200" dirty="0" smtClean="0"/>
              <a:t> </a:t>
            </a:r>
            <a:r>
              <a:rPr lang="en-US" sz="2200" dirty="0" err="1" smtClean="0"/>
              <a:t>ጋር</a:t>
            </a:r>
            <a:r>
              <a:rPr lang="en-US" sz="2200" dirty="0" smtClean="0"/>
              <a:t> </a:t>
            </a:r>
            <a:r>
              <a:rPr lang="en-US" sz="2200" dirty="0" err="1" smtClean="0"/>
              <a:t>በእኩል</a:t>
            </a:r>
            <a:r>
              <a:rPr lang="en-US" sz="2200" dirty="0" smtClean="0"/>
              <a:t> </a:t>
            </a:r>
            <a:r>
              <a:rPr lang="en-US" sz="2200" dirty="0" err="1" smtClean="0"/>
              <a:t>ክብደት</a:t>
            </a:r>
            <a:r>
              <a:rPr lang="en-US" sz="2200" dirty="0" smtClean="0"/>
              <a:t> </a:t>
            </a:r>
            <a:r>
              <a:rPr lang="en-US" sz="2200" dirty="0" err="1" smtClean="0"/>
              <a:t>ሊለካ</a:t>
            </a:r>
            <a:r>
              <a:rPr lang="en-US" sz="2200" dirty="0" smtClean="0"/>
              <a:t> </a:t>
            </a:r>
            <a:r>
              <a:rPr lang="en-US" sz="2200" dirty="0" err="1" smtClean="0"/>
              <a:t>ስለማይገባ</a:t>
            </a:r>
            <a:r>
              <a:rPr lang="en-US" sz="2200" dirty="0" smtClean="0"/>
              <a:t> </a:t>
            </a:r>
            <a:r>
              <a:rPr lang="en-US" sz="2200" dirty="0" err="1" smtClean="0"/>
              <a:t>ነው</a:t>
            </a:r>
            <a:r>
              <a:rPr lang="en-US" sz="2200" dirty="0" smtClean="0"/>
              <a:t>፡፡ </a:t>
            </a:r>
            <a:r>
              <a:rPr lang="en-US" sz="2200" dirty="0" err="1" smtClean="0"/>
              <a:t>ይህን</a:t>
            </a:r>
            <a:r>
              <a:rPr lang="en-US" sz="2200" dirty="0" smtClean="0"/>
              <a:t> </a:t>
            </a:r>
            <a:r>
              <a:rPr lang="en-US" sz="2200" dirty="0" err="1" smtClean="0"/>
              <a:t>ከግንዛቤ</a:t>
            </a:r>
            <a:r>
              <a:rPr lang="en-US" sz="2200" dirty="0" smtClean="0"/>
              <a:t> </a:t>
            </a:r>
            <a:r>
              <a:rPr lang="en-US" sz="2200" dirty="0" err="1" smtClean="0"/>
              <a:t>በመውሰድ</a:t>
            </a:r>
            <a:r>
              <a:rPr lang="en-US" sz="2200" dirty="0" smtClean="0"/>
              <a:t> 4ቱ </a:t>
            </a:r>
            <a:r>
              <a:rPr lang="en-US" sz="2200" dirty="0" err="1" smtClean="0"/>
              <a:t>መለኪያዎች</a:t>
            </a:r>
            <a:r>
              <a:rPr lang="en-US" sz="2200" dirty="0" smtClean="0"/>
              <a:t> </a:t>
            </a:r>
            <a:r>
              <a:rPr lang="en-US" sz="2200" dirty="0" err="1" smtClean="0"/>
              <a:t>የተለያየ</a:t>
            </a:r>
            <a:r>
              <a:rPr lang="en-US" sz="2200" dirty="0" smtClean="0"/>
              <a:t> </a:t>
            </a:r>
            <a:r>
              <a:rPr lang="en-US" sz="2200" dirty="0" err="1" smtClean="0"/>
              <a:t>የመቶኛ</a:t>
            </a:r>
            <a:r>
              <a:rPr lang="en-US" sz="2200" dirty="0" smtClean="0"/>
              <a:t> </a:t>
            </a:r>
            <a:r>
              <a:rPr lang="en-US" sz="2200" dirty="0" err="1" smtClean="0"/>
              <a:t>ድርሻ</a:t>
            </a:r>
            <a:r>
              <a:rPr lang="en-US" sz="2200" dirty="0" smtClean="0"/>
              <a:t>/</a:t>
            </a:r>
            <a:r>
              <a:rPr lang="en-US" sz="2200" dirty="0" err="1" smtClean="0"/>
              <a:t>ክብደት</a:t>
            </a:r>
            <a:r>
              <a:rPr lang="en-US" sz="2200" dirty="0" smtClean="0"/>
              <a:t>/ </a:t>
            </a:r>
            <a:r>
              <a:rPr lang="en-US" sz="2200" dirty="0" err="1" smtClean="0"/>
              <a:t>እንዲኖራቸው</a:t>
            </a:r>
            <a:r>
              <a:rPr lang="en-US" sz="2200" dirty="0" smtClean="0"/>
              <a:t> </a:t>
            </a:r>
            <a:r>
              <a:rPr lang="en-US" sz="2200" dirty="0" err="1" smtClean="0"/>
              <a:t>ተደርጓል</a:t>
            </a:r>
            <a:r>
              <a:rPr lang="en-US" sz="2200" dirty="0" smtClean="0"/>
              <a:t>፡፡</a:t>
            </a:r>
          </a:p>
          <a:p>
            <a:pPr eaLnBrk="1" hangingPunct="1">
              <a:buFont typeface="Wingdings 2" pitchFamily="18" charset="2"/>
              <a:buNone/>
              <a:defRPr/>
            </a:pPr>
            <a:endParaRPr lang="en-US" sz="400" dirty="0" smtClean="0"/>
          </a:p>
          <a:p>
            <a:pPr algn="ctr" eaLnBrk="1" hangingPunct="1">
              <a:buFont typeface="Wingdings 2" pitchFamily="18" charset="2"/>
              <a:buNone/>
              <a:defRPr/>
            </a:pPr>
            <a:r>
              <a:rPr lang="en-US" sz="1400" dirty="0" err="1" smtClean="0"/>
              <a:t>ቅፅ</a:t>
            </a:r>
            <a:r>
              <a:rPr lang="en-US" sz="1400" dirty="0" smtClean="0"/>
              <a:t> 003  </a:t>
            </a:r>
          </a:p>
          <a:p>
            <a:pPr eaLnBrk="1" hangingPunct="1">
              <a:buFont typeface="Wingdings 2" pitchFamily="18" charset="2"/>
              <a:buNone/>
              <a:defRPr/>
            </a:pPr>
            <a:endParaRPr lang="en-US" sz="1000"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pPr>
              <a:defRPr/>
            </a:pPr>
            <a:fld id="{F981AB0B-0523-4F96-8E0F-775A1FD9B655}" type="slidenum">
              <a:rPr lang="en-US" smtClean="0"/>
              <a:pPr>
                <a:defRPr/>
              </a:pPr>
              <a:t>32</a:t>
            </a:fld>
            <a:endParaRPr lang="en-US"/>
          </a:p>
        </p:txBody>
      </p:sp>
    </p:spTree>
    <p:extLst>
      <p:ext uri="{BB962C8B-B14F-4D97-AF65-F5344CB8AC3E}">
        <p14:creationId xmlns:p14="http://schemas.microsoft.com/office/powerpoint/2010/main" val="32218306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4"/>
            <a:ext cx="7239000" cy="1584325"/>
          </a:xfrm>
        </p:spPr>
        <p:txBody>
          <a:bodyPr>
            <a:noAutofit/>
          </a:bodyPr>
          <a:lstStyle/>
          <a:p>
            <a:pPr algn="ctr" eaLnBrk="1" fontAlgn="auto" hangingPunct="1">
              <a:spcAft>
                <a:spcPts val="0"/>
              </a:spcAft>
              <a:defRPr/>
            </a:pPr>
            <a:r>
              <a:rPr lang="en-US" sz="2400" dirty="0" err="1" smtClean="0">
                <a:solidFill>
                  <a:srgbClr val="7030A0"/>
                </a:solidFill>
              </a:rPr>
              <a:t>ደረጃ</a:t>
            </a:r>
            <a:r>
              <a:rPr lang="en-US" sz="2400" dirty="0" smtClean="0">
                <a:solidFill>
                  <a:srgbClr val="7030A0"/>
                </a:solidFill>
              </a:rPr>
              <a:t> </a:t>
            </a:r>
            <a:r>
              <a:rPr lang="en-US" sz="2400" dirty="0" err="1" smtClean="0">
                <a:solidFill>
                  <a:srgbClr val="7030A0"/>
                </a:solidFill>
              </a:rPr>
              <a:t>አራት</a:t>
            </a:r>
            <a:r>
              <a:rPr lang="en-US" sz="2400" dirty="0" smtClean="0">
                <a:solidFill>
                  <a:srgbClr val="7030A0"/>
                </a:solidFill>
              </a:rPr>
              <a:t/>
            </a:r>
            <a:br>
              <a:rPr lang="en-US" sz="2400" dirty="0" smtClean="0">
                <a:solidFill>
                  <a:srgbClr val="7030A0"/>
                </a:solidFill>
              </a:rPr>
            </a:br>
            <a:r>
              <a:rPr lang="en-US" sz="2400" dirty="0" smtClean="0">
                <a:solidFill>
                  <a:srgbClr val="7030A0"/>
                </a:solidFill>
              </a:rPr>
              <a:t> </a:t>
            </a:r>
            <a:r>
              <a:rPr lang="en-US" sz="2400" dirty="0" err="1" smtClean="0">
                <a:solidFill>
                  <a:srgbClr val="7030A0"/>
                </a:solidFill>
              </a:rPr>
              <a:t>በሥራ</a:t>
            </a:r>
            <a:r>
              <a:rPr lang="en-US" sz="2400" dirty="0" smtClean="0">
                <a:solidFill>
                  <a:srgbClr val="7030A0"/>
                </a:solidFill>
              </a:rPr>
              <a:t> </a:t>
            </a:r>
            <a:r>
              <a:rPr lang="en-US" sz="2400" dirty="0" err="1" smtClean="0">
                <a:solidFill>
                  <a:srgbClr val="7030A0"/>
                </a:solidFill>
              </a:rPr>
              <a:t>ሂደትና</a:t>
            </a:r>
            <a:r>
              <a:rPr lang="en-US" sz="2400" dirty="0" smtClean="0">
                <a:solidFill>
                  <a:srgbClr val="7030A0"/>
                </a:solidFill>
              </a:rPr>
              <a:t> </a:t>
            </a:r>
            <a:r>
              <a:rPr lang="en-US" sz="2400" dirty="0" err="1" smtClean="0">
                <a:solidFill>
                  <a:srgbClr val="7030A0"/>
                </a:solidFill>
              </a:rPr>
              <a:t>ኬዝ</a:t>
            </a:r>
            <a:r>
              <a:rPr lang="en-US" sz="2400" dirty="0" smtClean="0">
                <a:solidFill>
                  <a:srgbClr val="7030A0"/>
                </a:solidFill>
              </a:rPr>
              <a:t> </a:t>
            </a:r>
            <a:r>
              <a:rPr lang="en-US" sz="2400" dirty="0" err="1" smtClean="0">
                <a:solidFill>
                  <a:srgbClr val="7030A0"/>
                </a:solidFill>
              </a:rPr>
              <a:t>ቲም</a:t>
            </a:r>
            <a:r>
              <a:rPr lang="en-US" sz="2400" dirty="0" smtClean="0">
                <a:solidFill>
                  <a:srgbClr val="7030A0"/>
                </a:solidFill>
              </a:rPr>
              <a:t> </a:t>
            </a:r>
            <a:r>
              <a:rPr lang="en-US" sz="2400" dirty="0" err="1" smtClean="0">
                <a:solidFill>
                  <a:srgbClr val="7030A0"/>
                </a:solidFill>
              </a:rPr>
              <a:t>ደረጃ</a:t>
            </a:r>
            <a:r>
              <a:rPr lang="en-US" sz="2400" dirty="0" smtClean="0">
                <a:solidFill>
                  <a:srgbClr val="7030A0"/>
                </a:solidFill>
              </a:rPr>
              <a:t> </a:t>
            </a:r>
            <a:r>
              <a:rPr lang="en-US" sz="2400" dirty="0" err="1" smtClean="0">
                <a:solidFill>
                  <a:srgbClr val="7030A0"/>
                </a:solidFill>
              </a:rPr>
              <a:t>የተለዩ</a:t>
            </a:r>
            <a:r>
              <a:rPr lang="en-US" sz="2400" dirty="0" smtClean="0">
                <a:solidFill>
                  <a:srgbClr val="7030A0"/>
                </a:solidFill>
              </a:rPr>
              <a:t> </a:t>
            </a:r>
            <a:r>
              <a:rPr lang="en-US" sz="2400" dirty="0" err="1" smtClean="0">
                <a:solidFill>
                  <a:srgbClr val="7030A0"/>
                </a:solidFill>
              </a:rPr>
              <a:t>ግቦችን</a:t>
            </a:r>
            <a:r>
              <a:rPr lang="en-US" sz="2400" dirty="0" smtClean="0">
                <a:solidFill>
                  <a:srgbClr val="7030A0"/>
                </a:solidFill>
              </a:rPr>
              <a:t>  </a:t>
            </a:r>
            <a:r>
              <a:rPr lang="en-US" sz="2400" dirty="0" err="1" smtClean="0">
                <a:solidFill>
                  <a:srgbClr val="7030A0"/>
                </a:solidFill>
              </a:rPr>
              <a:t>በሥራ</a:t>
            </a:r>
            <a:r>
              <a:rPr lang="en-US" sz="2400" dirty="0" smtClean="0">
                <a:solidFill>
                  <a:srgbClr val="7030A0"/>
                </a:solidFill>
              </a:rPr>
              <a:t> </a:t>
            </a:r>
            <a:r>
              <a:rPr lang="en-US" sz="2400" dirty="0" err="1" smtClean="0">
                <a:solidFill>
                  <a:srgbClr val="7030A0"/>
                </a:solidFill>
              </a:rPr>
              <a:t>መዘርዝር</a:t>
            </a:r>
            <a:r>
              <a:rPr lang="en-US" sz="2400" dirty="0" smtClean="0">
                <a:solidFill>
                  <a:srgbClr val="7030A0"/>
                </a:solidFill>
              </a:rPr>
              <a:t> (Job </a:t>
            </a:r>
            <a:r>
              <a:rPr lang="en-US" sz="2400" dirty="0" err="1" smtClean="0">
                <a:solidFill>
                  <a:srgbClr val="7030A0"/>
                </a:solidFill>
              </a:rPr>
              <a:t>Discription</a:t>
            </a:r>
            <a:r>
              <a:rPr lang="en-US" sz="2400" dirty="0" smtClean="0">
                <a:solidFill>
                  <a:srgbClr val="7030A0"/>
                </a:solidFill>
              </a:rPr>
              <a:t>)፣ </a:t>
            </a:r>
            <a:r>
              <a:rPr lang="en-US" sz="2400" dirty="0" err="1" smtClean="0">
                <a:solidFill>
                  <a:srgbClr val="7030A0"/>
                </a:solidFill>
              </a:rPr>
              <a:t>በመሠረታዊ</a:t>
            </a:r>
            <a:r>
              <a:rPr lang="en-US" sz="2400" dirty="0" smtClean="0">
                <a:solidFill>
                  <a:srgbClr val="7030A0"/>
                </a:solidFill>
              </a:rPr>
              <a:t> </a:t>
            </a:r>
            <a:r>
              <a:rPr lang="en-US" sz="2400" dirty="0" err="1" smtClean="0">
                <a:solidFill>
                  <a:srgbClr val="7030A0"/>
                </a:solidFill>
              </a:rPr>
              <a:t>የሥራ</a:t>
            </a:r>
            <a:r>
              <a:rPr lang="en-US" sz="2400" dirty="0" smtClean="0">
                <a:solidFill>
                  <a:srgbClr val="7030A0"/>
                </a:solidFill>
              </a:rPr>
              <a:t> </a:t>
            </a:r>
            <a:r>
              <a:rPr lang="en-US" sz="2400" dirty="0" err="1" smtClean="0">
                <a:solidFill>
                  <a:srgbClr val="7030A0"/>
                </a:solidFill>
              </a:rPr>
              <a:t>ሂደት</a:t>
            </a:r>
            <a:r>
              <a:rPr lang="en-US" sz="2400" dirty="0" smtClean="0">
                <a:solidFill>
                  <a:srgbClr val="7030A0"/>
                </a:solidFill>
              </a:rPr>
              <a:t> </a:t>
            </a:r>
            <a:r>
              <a:rPr lang="en-US" sz="2400" dirty="0" err="1" smtClean="0">
                <a:solidFill>
                  <a:srgbClr val="7030A0"/>
                </a:solidFill>
              </a:rPr>
              <a:t>ለውጥ</a:t>
            </a:r>
            <a:r>
              <a:rPr lang="en-US" sz="2400" dirty="0" smtClean="0">
                <a:solidFill>
                  <a:srgbClr val="7030A0"/>
                </a:solidFill>
              </a:rPr>
              <a:t> (BPR)  </a:t>
            </a:r>
            <a:r>
              <a:rPr lang="en-US" sz="2400" dirty="0" err="1" smtClean="0">
                <a:solidFill>
                  <a:srgbClr val="7030A0"/>
                </a:solidFill>
              </a:rPr>
              <a:t>እና</a:t>
            </a:r>
            <a:r>
              <a:rPr lang="en-US" sz="2400" dirty="0" smtClean="0">
                <a:solidFill>
                  <a:srgbClr val="7030A0"/>
                </a:solidFill>
              </a:rPr>
              <a:t> </a:t>
            </a:r>
            <a:r>
              <a:rPr lang="en-US" sz="2400" dirty="0" err="1" smtClean="0">
                <a:solidFill>
                  <a:srgbClr val="7030A0"/>
                </a:solidFill>
              </a:rPr>
              <a:t>በዓመታዊ</a:t>
            </a:r>
            <a:r>
              <a:rPr lang="en-US" sz="2400" dirty="0" smtClean="0">
                <a:solidFill>
                  <a:srgbClr val="7030A0"/>
                </a:solidFill>
              </a:rPr>
              <a:t> </a:t>
            </a:r>
            <a:r>
              <a:rPr lang="en-US" sz="2400" dirty="0" err="1" smtClean="0">
                <a:solidFill>
                  <a:srgbClr val="7030A0"/>
                </a:solidFill>
              </a:rPr>
              <a:t>ዕቅድ</a:t>
            </a:r>
            <a:r>
              <a:rPr lang="en-US" sz="2400" dirty="0" smtClean="0">
                <a:solidFill>
                  <a:srgbClr val="7030A0"/>
                </a:solidFill>
              </a:rPr>
              <a:t> </a:t>
            </a:r>
            <a:r>
              <a:rPr lang="en-US" sz="2400" dirty="0" err="1" smtClean="0">
                <a:solidFill>
                  <a:srgbClr val="7030A0"/>
                </a:solidFill>
              </a:rPr>
              <a:t>መሠረት</a:t>
            </a:r>
            <a:r>
              <a:rPr lang="en-US" sz="2400" dirty="0" smtClean="0">
                <a:solidFill>
                  <a:srgbClr val="7030A0"/>
                </a:solidFill>
              </a:rPr>
              <a:t> </a:t>
            </a:r>
            <a:r>
              <a:rPr lang="en-US" sz="2400" dirty="0" err="1" smtClean="0">
                <a:solidFill>
                  <a:srgbClr val="7030A0"/>
                </a:solidFill>
              </a:rPr>
              <a:t>በውጤት</a:t>
            </a:r>
            <a:r>
              <a:rPr lang="en-US" sz="2400" dirty="0" smtClean="0">
                <a:solidFill>
                  <a:srgbClr val="7030A0"/>
                </a:solidFill>
              </a:rPr>
              <a:t> </a:t>
            </a:r>
            <a:r>
              <a:rPr lang="en-US" sz="2400" dirty="0" err="1" smtClean="0">
                <a:solidFill>
                  <a:srgbClr val="7030A0"/>
                </a:solidFill>
              </a:rPr>
              <a:t>ተኮር</a:t>
            </a:r>
            <a:r>
              <a:rPr lang="en-US" sz="2400" dirty="0" smtClean="0">
                <a:solidFill>
                  <a:srgbClr val="7030A0"/>
                </a:solidFill>
              </a:rPr>
              <a:t> </a:t>
            </a:r>
            <a:r>
              <a:rPr lang="en-US" sz="2400" dirty="0" err="1" smtClean="0">
                <a:solidFill>
                  <a:srgbClr val="7030A0"/>
                </a:solidFill>
              </a:rPr>
              <a:t>ተግባራት</a:t>
            </a:r>
            <a:r>
              <a:rPr lang="en-US" sz="2400" dirty="0" smtClean="0">
                <a:solidFill>
                  <a:srgbClr val="7030A0"/>
                </a:solidFill>
              </a:rPr>
              <a:t> </a:t>
            </a:r>
            <a:r>
              <a:rPr lang="en-US" sz="2400" dirty="0" err="1" smtClean="0">
                <a:solidFill>
                  <a:srgbClr val="7030A0"/>
                </a:solidFill>
              </a:rPr>
              <a:t>ለግለሰብ</a:t>
            </a:r>
            <a:r>
              <a:rPr lang="en-US" sz="2400" dirty="0" smtClean="0">
                <a:solidFill>
                  <a:srgbClr val="7030A0"/>
                </a:solidFill>
              </a:rPr>
              <a:t> </a:t>
            </a:r>
            <a:r>
              <a:rPr lang="en-US" sz="2400" dirty="0" err="1" smtClean="0">
                <a:solidFill>
                  <a:srgbClr val="7030A0"/>
                </a:solidFill>
              </a:rPr>
              <a:t>ፈጻሚዎች</a:t>
            </a:r>
            <a:r>
              <a:rPr lang="en-US" sz="2400" dirty="0" smtClean="0">
                <a:solidFill>
                  <a:srgbClr val="7030A0"/>
                </a:solidFill>
              </a:rPr>
              <a:t> </a:t>
            </a:r>
            <a:r>
              <a:rPr lang="en-US" sz="2400" dirty="0" err="1" smtClean="0">
                <a:solidFill>
                  <a:srgbClr val="7030A0"/>
                </a:solidFill>
              </a:rPr>
              <a:t>ማውረድ</a:t>
            </a:r>
            <a:endParaRPr lang="en-US" sz="2400" dirty="0">
              <a:solidFill>
                <a:srgbClr val="7030A0"/>
              </a:solidFill>
            </a:endParaRPr>
          </a:p>
        </p:txBody>
      </p:sp>
      <p:sp>
        <p:nvSpPr>
          <p:cNvPr id="38915" name="Content Placeholder 2"/>
          <p:cNvSpPr>
            <a:spLocks noGrp="1"/>
          </p:cNvSpPr>
          <p:nvPr>
            <p:ph idx="1"/>
          </p:nvPr>
        </p:nvSpPr>
        <p:spPr>
          <a:xfrm>
            <a:off x="413373" y="2041416"/>
            <a:ext cx="8229600" cy="4627563"/>
          </a:xfrm>
        </p:spPr>
        <p:txBody>
          <a:bodyPr>
            <a:normAutofit lnSpcReduction="10000"/>
          </a:bodyPr>
          <a:lstStyle/>
          <a:p>
            <a:pPr algn="just" eaLnBrk="1" hangingPunct="1">
              <a:buFont typeface="Wingdings" pitchFamily="2" charset="2"/>
              <a:buChar char="ü"/>
            </a:pPr>
            <a:r>
              <a:rPr lang="en-US" altLang="en-US" sz="2200" dirty="0" err="1" smtClean="0"/>
              <a:t>ይህ</a:t>
            </a:r>
            <a:r>
              <a:rPr lang="en-US" altLang="en-US" sz="2200" dirty="0" smtClean="0"/>
              <a:t> </a:t>
            </a:r>
            <a:r>
              <a:rPr lang="en-US" altLang="en-US" sz="2200" dirty="0" err="1" smtClean="0"/>
              <a:t>ደረጃ</a:t>
            </a:r>
            <a:r>
              <a:rPr lang="en-US" altLang="en-US" sz="2200" dirty="0" smtClean="0"/>
              <a:t> </a:t>
            </a:r>
            <a:r>
              <a:rPr lang="en-US" altLang="en-US" sz="2200" dirty="0" err="1" smtClean="0"/>
              <a:t>ለስራ</a:t>
            </a:r>
            <a:r>
              <a:rPr lang="en-US" altLang="en-US" sz="2200" dirty="0" smtClean="0"/>
              <a:t> </a:t>
            </a:r>
            <a:r>
              <a:rPr lang="en-US" altLang="en-US" sz="2200" dirty="0" err="1" smtClean="0"/>
              <a:t>ሂደትና</a:t>
            </a:r>
            <a:r>
              <a:rPr lang="en-US" altLang="en-US" sz="2200" dirty="0" smtClean="0"/>
              <a:t> </a:t>
            </a:r>
            <a:r>
              <a:rPr lang="en-US" altLang="en-US" sz="2200" dirty="0" err="1" smtClean="0"/>
              <a:t>ኬዝ</a:t>
            </a:r>
            <a:r>
              <a:rPr lang="en-US" altLang="en-US" sz="2200" dirty="0" smtClean="0"/>
              <a:t> </a:t>
            </a:r>
            <a:r>
              <a:rPr lang="en-US" altLang="en-US" sz="2200" dirty="0" err="1" smtClean="0"/>
              <a:t>ቲም</a:t>
            </a:r>
            <a:r>
              <a:rPr lang="en-US" altLang="en-US" sz="2200" dirty="0" smtClean="0"/>
              <a:t> </a:t>
            </a:r>
            <a:r>
              <a:rPr lang="en-US" altLang="en-US" sz="2200" dirty="0" err="1" smtClean="0"/>
              <a:t>የወረዱ</a:t>
            </a:r>
            <a:r>
              <a:rPr lang="en-US" altLang="en-US" sz="2200" dirty="0" smtClean="0"/>
              <a:t> </a:t>
            </a:r>
            <a:r>
              <a:rPr lang="en-US" altLang="en-US" sz="2200" dirty="0" err="1" smtClean="0"/>
              <a:t>ስትራቴጂያዊ</a:t>
            </a:r>
            <a:r>
              <a:rPr lang="en-US" altLang="en-US" sz="2200" dirty="0" smtClean="0"/>
              <a:t> </a:t>
            </a:r>
            <a:r>
              <a:rPr lang="en-US" altLang="en-US" sz="2200" dirty="0" err="1" smtClean="0"/>
              <a:t>ግቦች</a:t>
            </a:r>
            <a:r>
              <a:rPr lang="en-US" altLang="en-US" sz="2200" dirty="0" smtClean="0"/>
              <a:t> </a:t>
            </a:r>
            <a:r>
              <a:rPr lang="en-US" altLang="en-US" sz="2200" dirty="0" err="1" smtClean="0"/>
              <a:t>በውጤት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ተግባራት</a:t>
            </a:r>
            <a:r>
              <a:rPr lang="en-US" altLang="en-US" sz="2200" dirty="0" smtClean="0"/>
              <a:t> </a:t>
            </a:r>
            <a:r>
              <a:rPr lang="en-US" altLang="en-US" sz="2200" dirty="0" err="1" smtClean="0"/>
              <a:t>ተመንዝረው</a:t>
            </a:r>
            <a:r>
              <a:rPr lang="en-US" altLang="en-US" sz="2200" dirty="0" smtClean="0"/>
              <a:t> </a:t>
            </a:r>
            <a:r>
              <a:rPr lang="en-US" altLang="en-US" sz="2200" dirty="0" err="1" smtClean="0"/>
              <a:t>ወደ</a:t>
            </a:r>
            <a:r>
              <a:rPr lang="en-US" altLang="en-US" sz="2200" dirty="0" smtClean="0"/>
              <a:t> </a:t>
            </a:r>
            <a:r>
              <a:rPr lang="en-US" altLang="en-US" sz="2200" dirty="0" err="1" smtClean="0"/>
              <a:t>ፈጻሚ</a:t>
            </a:r>
            <a:r>
              <a:rPr lang="en-US" altLang="en-US" sz="2200" dirty="0" smtClean="0"/>
              <a:t> </a:t>
            </a:r>
            <a:r>
              <a:rPr lang="en-US" altLang="en-US" sz="2200" dirty="0" err="1" smtClean="0"/>
              <a:t>ግለሰብ</a:t>
            </a:r>
            <a:r>
              <a:rPr lang="en-US" altLang="en-US" sz="2200" dirty="0" smtClean="0"/>
              <a:t> </a:t>
            </a:r>
            <a:r>
              <a:rPr lang="en-US" altLang="en-US" sz="2200" dirty="0" err="1" smtClean="0"/>
              <a:t>ደረጃ</a:t>
            </a:r>
            <a:r>
              <a:rPr lang="en-US" altLang="en-US" sz="2200" dirty="0" smtClean="0"/>
              <a:t> </a:t>
            </a:r>
            <a:r>
              <a:rPr lang="en-US" altLang="en-US" sz="2200" dirty="0" err="1" smtClean="0"/>
              <a:t>እንዴት</a:t>
            </a:r>
            <a:r>
              <a:rPr lang="en-US" altLang="en-US" sz="2200" dirty="0" smtClean="0"/>
              <a:t> </a:t>
            </a:r>
            <a:r>
              <a:rPr lang="en-US" altLang="en-US" sz="2200" dirty="0" err="1" smtClean="0"/>
              <a:t>መድረስ</a:t>
            </a:r>
            <a:r>
              <a:rPr lang="en-US" altLang="en-US" sz="2200" dirty="0" smtClean="0"/>
              <a:t> </a:t>
            </a:r>
            <a:r>
              <a:rPr lang="en-US" altLang="en-US" sz="2200" dirty="0" err="1" smtClean="0"/>
              <a:t>እንዳለባቸው</a:t>
            </a:r>
            <a:r>
              <a:rPr lang="en-US" altLang="en-US" sz="2200" dirty="0" smtClean="0"/>
              <a:t> </a:t>
            </a:r>
            <a:r>
              <a:rPr lang="en-US" altLang="en-US" sz="2200" dirty="0" err="1" smtClean="0"/>
              <a:t>የምናይበት</a:t>
            </a:r>
            <a:r>
              <a:rPr lang="en-US" altLang="en-US" sz="2200" dirty="0" smtClean="0"/>
              <a:t> እና </a:t>
            </a:r>
            <a:r>
              <a:rPr lang="en-US" altLang="en-US" sz="2200" dirty="0" err="1" smtClean="0"/>
              <a:t>የግለሰብ</a:t>
            </a:r>
            <a:r>
              <a:rPr lang="en-US" altLang="en-US" sz="2200" dirty="0" smtClean="0"/>
              <a:t> </a:t>
            </a:r>
            <a:r>
              <a:rPr lang="en-US" altLang="en-US" sz="2200" dirty="0" err="1" smtClean="0"/>
              <a:t>ፈጻሚዎችን</a:t>
            </a:r>
            <a:r>
              <a:rPr lang="en-US" altLang="en-US" sz="2200" dirty="0" smtClean="0"/>
              <a:t> </a:t>
            </a:r>
            <a:r>
              <a:rPr lang="en-US" altLang="en-US" sz="2200" dirty="0" err="1" smtClean="0"/>
              <a:t>ድርሻ</a:t>
            </a:r>
            <a:r>
              <a:rPr lang="en-US" altLang="en-US" sz="2200" dirty="0" smtClean="0"/>
              <a:t> </a:t>
            </a:r>
            <a:r>
              <a:rPr lang="en-US" altLang="en-US" sz="2200" dirty="0" err="1" smtClean="0"/>
              <a:t>በመለየት</a:t>
            </a:r>
            <a:r>
              <a:rPr lang="en-US" altLang="en-US" sz="2200" dirty="0" smtClean="0"/>
              <a:t> </a:t>
            </a:r>
            <a:r>
              <a:rPr lang="en-US" altLang="en-US" sz="2200" dirty="0" err="1" smtClean="0"/>
              <a:t>የተግባሮቹን</a:t>
            </a:r>
            <a:r>
              <a:rPr lang="en-US" altLang="en-US" sz="2200" dirty="0" smtClean="0"/>
              <a:t> </a:t>
            </a:r>
            <a:r>
              <a:rPr lang="en-US" altLang="en-US" sz="2200" dirty="0" err="1" smtClean="0"/>
              <a:t>አፈጻጸም</a:t>
            </a:r>
            <a:r>
              <a:rPr lang="en-US" altLang="en-US" sz="2200" dirty="0" smtClean="0"/>
              <a:t> </a:t>
            </a:r>
            <a:r>
              <a:rPr lang="en-US" altLang="en-US" sz="2200" dirty="0" err="1" smtClean="0"/>
              <a:t>በሚቀመጡት</a:t>
            </a:r>
            <a:r>
              <a:rPr lang="en-US" altLang="en-US" sz="2200" dirty="0" smtClean="0"/>
              <a:t> </a:t>
            </a:r>
            <a:r>
              <a:rPr lang="en-US" altLang="en-US" sz="2200" dirty="0" err="1" smtClean="0"/>
              <a:t>መለኪያዎች</a:t>
            </a:r>
            <a:r>
              <a:rPr lang="en-US" altLang="en-US" sz="2200" dirty="0" smtClean="0"/>
              <a:t> </a:t>
            </a:r>
            <a:r>
              <a:rPr lang="en-US" altLang="en-US" sz="2200" dirty="0" err="1" smtClean="0"/>
              <a:t>መሰረት</a:t>
            </a:r>
            <a:r>
              <a:rPr lang="en-US" altLang="en-US" sz="2200" dirty="0" smtClean="0"/>
              <a:t> </a:t>
            </a:r>
            <a:r>
              <a:rPr lang="en-US" altLang="en-US" sz="2200" dirty="0" err="1" smtClean="0"/>
              <a:t>በመከታተልና</a:t>
            </a:r>
            <a:r>
              <a:rPr lang="en-US" altLang="en-US" sz="2200" dirty="0" smtClean="0"/>
              <a:t> </a:t>
            </a:r>
            <a:r>
              <a:rPr lang="en-US" altLang="en-US" sz="2200" dirty="0" err="1" smtClean="0"/>
              <a:t>በመለካት</a:t>
            </a:r>
            <a:r>
              <a:rPr lang="en-US" altLang="en-US" sz="2200" dirty="0" smtClean="0"/>
              <a:t> </a:t>
            </a:r>
            <a:r>
              <a:rPr lang="en-US" altLang="en-US" sz="2200" dirty="0" err="1" smtClean="0"/>
              <a:t>ግለሰብ</a:t>
            </a:r>
            <a:r>
              <a:rPr lang="en-US" altLang="en-US" sz="2200" dirty="0" smtClean="0"/>
              <a:t> </a:t>
            </a:r>
            <a:r>
              <a:rPr lang="en-US" altLang="en-US" sz="2200" dirty="0" err="1" smtClean="0"/>
              <a:t>ፈጻሚው</a:t>
            </a:r>
            <a:r>
              <a:rPr lang="en-US" altLang="en-US" sz="2200" dirty="0" smtClean="0"/>
              <a:t> ከ70 </a:t>
            </a:r>
            <a:r>
              <a:rPr lang="en-US" altLang="en-US" sz="2200" dirty="0" err="1" smtClean="0"/>
              <a:t>በመቶ</a:t>
            </a:r>
            <a:r>
              <a:rPr lang="en-US" altLang="en-US" sz="2200" dirty="0" smtClean="0"/>
              <a:t> </a:t>
            </a:r>
            <a:r>
              <a:rPr lang="en-US" altLang="en-US" sz="2200" dirty="0" err="1" smtClean="0"/>
              <a:t>የሚመዘንበት</a:t>
            </a:r>
            <a:r>
              <a:rPr lang="en-US" altLang="en-US" sz="2200" dirty="0" smtClean="0"/>
              <a:t> </a:t>
            </a:r>
            <a:r>
              <a:rPr lang="en-US" altLang="en-US" sz="2200" dirty="0" err="1" smtClean="0"/>
              <a:t>ነው</a:t>
            </a:r>
            <a:r>
              <a:rPr lang="en-US" altLang="en-US" sz="2200" dirty="0" smtClean="0"/>
              <a:t>፡፡ </a:t>
            </a:r>
            <a:r>
              <a:rPr lang="en-US" altLang="en-US" sz="2200" dirty="0" err="1" smtClean="0">
                <a:solidFill>
                  <a:srgbClr val="00B050"/>
                </a:solidFill>
              </a:rPr>
              <a:t>ይህን</a:t>
            </a:r>
            <a:r>
              <a:rPr lang="en-US" altLang="en-US" sz="2200" dirty="0" smtClean="0">
                <a:solidFill>
                  <a:srgbClr val="00B050"/>
                </a:solidFill>
              </a:rPr>
              <a:t> </a:t>
            </a:r>
            <a:r>
              <a:rPr lang="en-US" altLang="en-US" sz="2200" dirty="0" err="1" smtClean="0">
                <a:solidFill>
                  <a:srgbClr val="00B050"/>
                </a:solidFill>
              </a:rPr>
              <a:t>ለማስፈጸም</a:t>
            </a:r>
            <a:r>
              <a:rPr lang="en-US" altLang="en-US" sz="2200" dirty="0" smtClean="0">
                <a:solidFill>
                  <a:srgbClr val="00B050"/>
                </a:solidFill>
              </a:rPr>
              <a:t> </a:t>
            </a:r>
            <a:r>
              <a:rPr lang="en-US" altLang="en-US" sz="2200" dirty="0" err="1" smtClean="0">
                <a:solidFill>
                  <a:srgbClr val="00B050"/>
                </a:solidFill>
              </a:rPr>
              <a:t>የሚከተሉትን</a:t>
            </a:r>
            <a:r>
              <a:rPr lang="en-US" altLang="en-US" sz="2200" dirty="0" smtClean="0">
                <a:solidFill>
                  <a:srgbClr val="00B050"/>
                </a:solidFill>
              </a:rPr>
              <a:t> </a:t>
            </a:r>
            <a:r>
              <a:rPr lang="en-US" altLang="en-US" sz="2200" dirty="0" err="1" smtClean="0">
                <a:solidFill>
                  <a:srgbClr val="00B050"/>
                </a:solidFill>
              </a:rPr>
              <a:t>ንዑስ</a:t>
            </a:r>
            <a:r>
              <a:rPr lang="en-US" altLang="en-US" sz="2200" dirty="0" smtClean="0">
                <a:solidFill>
                  <a:srgbClr val="00B050"/>
                </a:solidFill>
              </a:rPr>
              <a:t> </a:t>
            </a:r>
            <a:r>
              <a:rPr lang="en-US" altLang="en-US" sz="2200" dirty="0" err="1" smtClean="0">
                <a:solidFill>
                  <a:srgbClr val="00B050"/>
                </a:solidFill>
              </a:rPr>
              <a:t>ደረጃዎች</a:t>
            </a:r>
            <a:r>
              <a:rPr lang="en-US" altLang="en-US" sz="2200" dirty="0" smtClean="0">
                <a:solidFill>
                  <a:srgbClr val="00B050"/>
                </a:solidFill>
              </a:rPr>
              <a:t> </a:t>
            </a:r>
            <a:r>
              <a:rPr lang="en-US" altLang="en-US" sz="2200" dirty="0" err="1" smtClean="0">
                <a:solidFill>
                  <a:srgbClr val="00B050"/>
                </a:solidFill>
              </a:rPr>
              <a:t>ማከናወን</a:t>
            </a:r>
            <a:r>
              <a:rPr lang="en-US" altLang="en-US" sz="2200" dirty="0" smtClean="0">
                <a:solidFill>
                  <a:srgbClr val="00B050"/>
                </a:solidFill>
              </a:rPr>
              <a:t> </a:t>
            </a:r>
            <a:r>
              <a:rPr lang="en-US" altLang="en-US" sz="2200" dirty="0" err="1" smtClean="0">
                <a:solidFill>
                  <a:srgbClr val="00B050"/>
                </a:solidFill>
              </a:rPr>
              <a:t>ያስፈልጋል</a:t>
            </a:r>
            <a:r>
              <a:rPr lang="en-US" altLang="en-US" sz="2200" dirty="0" smtClean="0">
                <a:solidFill>
                  <a:srgbClr val="00B050"/>
                </a:solidFill>
              </a:rPr>
              <a:t>፡፡</a:t>
            </a:r>
          </a:p>
          <a:p>
            <a:pPr algn="just" eaLnBrk="1" hangingPunct="1">
              <a:buFont typeface="Wingdings 2" pitchFamily="18" charset="2"/>
              <a:buNone/>
            </a:pPr>
            <a:endParaRPr lang="en-US" altLang="en-US" sz="1000" dirty="0" smtClean="0"/>
          </a:p>
          <a:p>
            <a:pPr algn="just" eaLnBrk="1" hangingPunct="1">
              <a:buFont typeface="Wingdings 2" pitchFamily="18" charset="2"/>
              <a:buNone/>
            </a:pPr>
            <a:endParaRPr lang="en-US" altLang="en-US" sz="100" dirty="0" smtClean="0"/>
          </a:p>
          <a:p>
            <a:pPr algn="just" eaLnBrk="1" hangingPunct="1">
              <a:buFont typeface="Wingdings 2" pitchFamily="18" charset="2"/>
              <a:buNone/>
            </a:pPr>
            <a:r>
              <a:rPr lang="en-US" altLang="en-US" sz="2400" b="1" dirty="0" smtClean="0"/>
              <a:t>ሀ. </a:t>
            </a:r>
            <a:r>
              <a:rPr lang="en-US" altLang="en-US" sz="2400" b="1" dirty="0" err="1" smtClean="0"/>
              <a:t>የግቦች</a:t>
            </a:r>
            <a:r>
              <a:rPr lang="en-US" altLang="en-US" sz="2400" b="1" dirty="0" smtClean="0"/>
              <a:t> </a:t>
            </a:r>
            <a:r>
              <a:rPr lang="en-US" altLang="en-US" sz="2400" b="1" dirty="0" err="1" smtClean="0"/>
              <a:t>ዋናዋና</a:t>
            </a:r>
            <a:r>
              <a:rPr lang="en-US" altLang="en-US" sz="2400" b="1" dirty="0" smtClean="0"/>
              <a:t> </a:t>
            </a:r>
            <a:r>
              <a:rPr lang="en-US" altLang="en-US" sz="2400" b="1" dirty="0" err="1" smtClean="0"/>
              <a:t>ዉጤት</a:t>
            </a:r>
            <a:r>
              <a:rPr lang="en-US" altLang="en-US" sz="2400" b="1" dirty="0" smtClean="0"/>
              <a:t> </a:t>
            </a:r>
            <a:r>
              <a:rPr lang="en-US" altLang="en-US" sz="2400" b="1" dirty="0" err="1" smtClean="0"/>
              <a:t>ተኮር</a:t>
            </a:r>
            <a:r>
              <a:rPr lang="en-US" altLang="en-US" sz="2400" b="1" dirty="0" smtClean="0"/>
              <a:t> </a:t>
            </a:r>
            <a:r>
              <a:rPr lang="en-US" altLang="en-US" sz="2400" b="1" dirty="0" err="1" smtClean="0"/>
              <a:t>ተግባራት</a:t>
            </a:r>
            <a:r>
              <a:rPr lang="en-US" altLang="en-US" sz="2400" b="1" dirty="0" smtClean="0"/>
              <a:t> </a:t>
            </a:r>
            <a:r>
              <a:rPr lang="en-US" altLang="en-US" sz="2400" b="1" dirty="0" err="1" smtClean="0"/>
              <a:t>መለየት</a:t>
            </a:r>
            <a:endParaRPr lang="en-US" altLang="en-US" sz="2400" b="1" dirty="0" smtClean="0"/>
          </a:p>
          <a:p>
            <a:pPr algn="just" eaLnBrk="1" hangingPunct="1">
              <a:buFont typeface="Wingdings" pitchFamily="2" charset="2"/>
              <a:buChar char="ü"/>
            </a:pPr>
            <a:r>
              <a:rPr lang="en-US" altLang="en-US" sz="2200" dirty="0" err="1" smtClean="0"/>
              <a:t>የግቦችን</a:t>
            </a:r>
            <a:r>
              <a:rPr lang="en-US" altLang="en-US" sz="2200" dirty="0" smtClean="0"/>
              <a:t> </a:t>
            </a:r>
            <a:r>
              <a:rPr lang="en-US" altLang="en-US" sz="2200" dirty="0" err="1" smtClean="0"/>
              <a:t>ዋናዋና</a:t>
            </a:r>
            <a:r>
              <a:rPr lang="en-US" altLang="en-US" sz="2200" dirty="0" smtClean="0"/>
              <a:t> </a:t>
            </a:r>
            <a:r>
              <a:rPr lang="en-US" altLang="en-US" sz="2200" dirty="0" err="1" smtClean="0"/>
              <a:t>ዉጤት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ተግባራትን</a:t>
            </a:r>
            <a:r>
              <a:rPr lang="en-US" altLang="en-US" sz="2200" dirty="0" smtClean="0"/>
              <a:t> </a:t>
            </a:r>
            <a:r>
              <a:rPr lang="en-US" altLang="en-US" sz="2200" dirty="0" err="1" smtClean="0"/>
              <a:t>ለመለየት</a:t>
            </a:r>
            <a:r>
              <a:rPr lang="en-US" altLang="en-US" sz="2200" dirty="0" smtClean="0"/>
              <a:t> </a:t>
            </a:r>
            <a:r>
              <a:rPr lang="en-US" altLang="en-US" sz="2200" dirty="0" smtClean="0">
                <a:solidFill>
                  <a:srgbClr val="FF0000"/>
                </a:solidFill>
              </a:rPr>
              <a:t>መሰረታዊ </a:t>
            </a:r>
            <a:r>
              <a:rPr lang="en-US" altLang="en-US" sz="2200" dirty="0" err="1" smtClean="0">
                <a:solidFill>
                  <a:srgbClr val="FF0000"/>
                </a:solidFill>
              </a:rPr>
              <a:t>መነሻ</a:t>
            </a:r>
            <a:r>
              <a:rPr lang="en-US" altLang="en-US" sz="2200" dirty="0" smtClean="0">
                <a:solidFill>
                  <a:srgbClr val="FF0000"/>
                </a:solidFill>
              </a:rPr>
              <a:t> </a:t>
            </a:r>
            <a:r>
              <a:rPr lang="en-US" altLang="en-US" sz="2200" dirty="0" err="1" smtClean="0">
                <a:solidFill>
                  <a:srgbClr val="FF0000"/>
                </a:solidFill>
              </a:rPr>
              <a:t>የሚሆነዉ</a:t>
            </a:r>
            <a:r>
              <a:rPr lang="en-US" altLang="en-US" sz="2200" dirty="0" smtClean="0">
                <a:solidFill>
                  <a:srgbClr val="FF0000"/>
                </a:solidFill>
              </a:rPr>
              <a:t> </a:t>
            </a:r>
            <a:r>
              <a:rPr lang="en-US" altLang="en-US" sz="2200" dirty="0" err="1" smtClean="0">
                <a:solidFill>
                  <a:srgbClr val="FF0000"/>
                </a:solidFill>
              </a:rPr>
              <a:t>የመሰረታዊ</a:t>
            </a:r>
            <a:r>
              <a:rPr lang="en-US" altLang="en-US" sz="2200" dirty="0" smtClean="0">
                <a:solidFill>
                  <a:srgbClr val="FF0000"/>
                </a:solidFill>
              </a:rPr>
              <a:t> የስራ </a:t>
            </a:r>
            <a:r>
              <a:rPr lang="en-US" altLang="en-US" sz="2200" dirty="0" err="1" smtClean="0">
                <a:solidFill>
                  <a:srgbClr val="FF0000"/>
                </a:solidFill>
              </a:rPr>
              <a:t>ሂደት</a:t>
            </a:r>
            <a:r>
              <a:rPr lang="en-US" altLang="en-US" sz="2200" dirty="0" smtClean="0">
                <a:solidFill>
                  <a:srgbClr val="FF0000"/>
                </a:solidFill>
              </a:rPr>
              <a:t> </a:t>
            </a:r>
            <a:r>
              <a:rPr lang="en-US" altLang="en-US" sz="2200" dirty="0" err="1" smtClean="0">
                <a:solidFill>
                  <a:srgbClr val="FF0000"/>
                </a:solidFill>
              </a:rPr>
              <a:t>ለዉጥ</a:t>
            </a:r>
            <a:r>
              <a:rPr lang="en-US" altLang="en-US" sz="2200" dirty="0" smtClean="0">
                <a:solidFill>
                  <a:srgbClr val="FF0000"/>
                </a:solidFill>
              </a:rPr>
              <a:t> </a:t>
            </a:r>
            <a:r>
              <a:rPr lang="en-US" altLang="en-US" sz="2200" dirty="0" err="1" smtClean="0">
                <a:solidFill>
                  <a:srgbClr val="FF0000"/>
                </a:solidFill>
              </a:rPr>
              <a:t>ሰነድ</a:t>
            </a:r>
            <a:r>
              <a:rPr lang="en-US" altLang="en-US" sz="2200" dirty="0" smtClean="0"/>
              <a:t> </a:t>
            </a:r>
            <a:r>
              <a:rPr lang="en-US" altLang="en-US" sz="2200" dirty="0" err="1" smtClean="0"/>
              <a:t>ሲሆን</a:t>
            </a:r>
            <a:r>
              <a:rPr lang="en-US" altLang="en-US" sz="2200" dirty="0" smtClean="0"/>
              <a:t> </a:t>
            </a:r>
            <a:r>
              <a:rPr lang="en-US" altLang="en-US" sz="2200" dirty="0" err="1" smtClean="0"/>
              <a:t>በተጨማሪም</a:t>
            </a:r>
            <a:r>
              <a:rPr lang="en-US" altLang="en-US" sz="2200" dirty="0" smtClean="0"/>
              <a:t> </a:t>
            </a:r>
            <a:r>
              <a:rPr lang="en-US" altLang="en-US" sz="2200" dirty="0" err="1" smtClean="0">
                <a:solidFill>
                  <a:srgbClr val="FFFF00"/>
                </a:solidFill>
              </a:rPr>
              <a:t>የአመታዊ</a:t>
            </a:r>
            <a:r>
              <a:rPr lang="en-US" altLang="en-US" sz="2200" dirty="0" smtClean="0">
                <a:solidFill>
                  <a:srgbClr val="FFFF00"/>
                </a:solidFill>
              </a:rPr>
              <a:t> </a:t>
            </a:r>
            <a:r>
              <a:rPr lang="en-US" altLang="en-US" sz="2200" dirty="0" err="1" smtClean="0">
                <a:solidFill>
                  <a:srgbClr val="FFFF00"/>
                </a:solidFill>
              </a:rPr>
              <a:t>እቅድ</a:t>
            </a:r>
            <a:r>
              <a:rPr lang="en-US" altLang="en-US" sz="2200" dirty="0" smtClean="0">
                <a:solidFill>
                  <a:srgbClr val="FFFF00"/>
                </a:solidFill>
              </a:rPr>
              <a:t> </a:t>
            </a:r>
            <a:r>
              <a:rPr lang="en-US" altLang="en-US" sz="2200" dirty="0" err="1" smtClean="0">
                <a:solidFill>
                  <a:srgbClr val="FFFF00"/>
                </a:solidFill>
              </a:rPr>
              <a:t>ሰነድን</a:t>
            </a:r>
            <a:r>
              <a:rPr lang="en-US" altLang="en-US" sz="2200" dirty="0" smtClean="0">
                <a:solidFill>
                  <a:srgbClr val="FFFF00"/>
                </a:solidFill>
              </a:rPr>
              <a:t> </a:t>
            </a:r>
            <a:r>
              <a:rPr lang="en-US" altLang="en-US" sz="2200" dirty="0" err="1" smtClean="0"/>
              <a:t>እንዲሁም</a:t>
            </a:r>
            <a:r>
              <a:rPr lang="en-US" altLang="en-US" sz="2200" dirty="0" smtClean="0"/>
              <a:t> </a:t>
            </a:r>
            <a:r>
              <a:rPr lang="en-US" altLang="en-US" sz="2200" dirty="0" err="1" smtClean="0">
                <a:solidFill>
                  <a:srgbClr val="0070C0"/>
                </a:solidFill>
              </a:rPr>
              <a:t>በቢሮ</a:t>
            </a:r>
            <a:r>
              <a:rPr lang="en-US" altLang="en-US" sz="2200" dirty="0" smtClean="0">
                <a:solidFill>
                  <a:srgbClr val="0070C0"/>
                </a:solidFill>
              </a:rPr>
              <a:t> </a:t>
            </a:r>
            <a:r>
              <a:rPr lang="en-US" altLang="en-US" sz="2200" dirty="0" err="1" smtClean="0">
                <a:solidFill>
                  <a:srgbClr val="0070C0"/>
                </a:solidFill>
              </a:rPr>
              <a:t>ደረጃ</a:t>
            </a:r>
            <a:r>
              <a:rPr lang="en-US" altLang="en-US" sz="2200" dirty="0" smtClean="0">
                <a:solidFill>
                  <a:srgbClr val="0070C0"/>
                </a:solidFill>
              </a:rPr>
              <a:t> </a:t>
            </a:r>
            <a:r>
              <a:rPr lang="en-US" altLang="en-US" sz="2200" dirty="0" err="1" smtClean="0">
                <a:solidFill>
                  <a:srgbClr val="0070C0"/>
                </a:solidFill>
              </a:rPr>
              <a:t>ለየፕሮግራሞች</a:t>
            </a:r>
            <a:r>
              <a:rPr lang="en-US" altLang="en-US" sz="2200" dirty="0" smtClean="0">
                <a:solidFill>
                  <a:srgbClr val="0070C0"/>
                </a:solidFill>
              </a:rPr>
              <a:t> </a:t>
            </a:r>
            <a:r>
              <a:rPr lang="en-US" altLang="en-US" sz="2200" dirty="0" err="1" smtClean="0">
                <a:solidFill>
                  <a:srgbClr val="0070C0"/>
                </a:solidFill>
              </a:rPr>
              <a:t>የተዘጋጀውን</a:t>
            </a:r>
            <a:r>
              <a:rPr lang="en-US" altLang="en-US" sz="2200" dirty="0" smtClean="0">
                <a:solidFill>
                  <a:srgbClr val="0070C0"/>
                </a:solidFill>
              </a:rPr>
              <a:t> </a:t>
            </a:r>
            <a:r>
              <a:rPr lang="en-US" altLang="en-US" sz="2200" dirty="0" err="1" smtClean="0">
                <a:solidFill>
                  <a:srgbClr val="0070C0"/>
                </a:solidFill>
              </a:rPr>
              <a:t>የልማት</a:t>
            </a:r>
            <a:r>
              <a:rPr lang="en-US" altLang="en-US" sz="2200" dirty="0" smtClean="0">
                <a:solidFill>
                  <a:srgbClr val="0070C0"/>
                </a:solidFill>
              </a:rPr>
              <a:t> </a:t>
            </a:r>
            <a:r>
              <a:rPr lang="en-US" altLang="en-US" sz="2200" dirty="0" err="1" smtClean="0">
                <a:solidFill>
                  <a:srgbClr val="0070C0"/>
                </a:solidFill>
              </a:rPr>
              <a:t>ፕሮግራም</a:t>
            </a:r>
            <a:r>
              <a:rPr lang="en-US" altLang="en-US" sz="2200" dirty="0" smtClean="0">
                <a:solidFill>
                  <a:srgbClr val="0070C0"/>
                </a:solidFill>
              </a:rPr>
              <a:t> </a:t>
            </a:r>
            <a:r>
              <a:rPr lang="en-US" altLang="en-US" sz="2200" dirty="0" err="1" smtClean="0">
                <a:solidFill>
                  <a:srgbClr val="0070C0"/>
                </a:solidFill>
              </a:rPr>
              <a:t>ሰነድን</a:t>
            </a:r>
            <a:r>
              <a:rPr lang="en-US" altLang="en-US" sz="2200" dirty="0" smtClean="0">
                <a:solidFill>
                  <a:srgbClr val="0070C0"/>
                </a:solidFill>
              </a:rPr>
              <a:t> </a:t>
            </a:r>
            <a:r>
              <a:rPr lang="en-US" altLang="en-US" sz="2200" dirty="0" err="1" smtClean="0">
                <a:solidFill>
                  <a:srgbClr val="0070C0"/>
                </a:solidFill>
              </a:rPr>
              <a:t>መፈተሽ</a:t>
            </a:r>
            <a:r>
              <a:rPr lang="en-US" altLang="en-US" sz="2200" dirty="0" smtClean="0">
                <a:solidFill>
                  <a:srgbClr val="0070C0"/>
                </a:solidFill>
              </a:rPr>
              <a:t> </a:t>
            </a:r>
            <a:r>
              <a:rPr lang="en-US" altLang="en-US" sz="2200" dirty="0" err="1" smtClean="0">
                <a:solidFill>
                  <a:srgbClr val="0070C0"/>
                </a:solidFill>
              </a:rPr>
              <a:t>ይገባል</a:t>
            </a:r>
            <a:r>
              <a:rPr lang="en-US" altLang="en-US" sz="2200" dirty="0" smtClean="0">
                <a:solidFill>
                  <a:srgbClr val="0070C0"/>
                </a:solidFill>
              </a:rPr>
              <a:t>፡፡</a:t>
            </a:r>
          </a:p>
          <a:p>
            <a:pPr algn="just" eaLnBrk="1" hangingPunct="1">
              <a:buFont typeface="Wingdings 2" pitchFamily="18" charset="2"/>
              <a:buNone/>
            </a:pPr>
            <a:endParaRPr lang="en-US" altLang="en-US" sz="2800" dirty="0" smtClean="0"/>
          </a:p>
          <a:p>
            <a:pPr eaLnBrk="1" hangingPunct="1">
              <a:buFont typeface="Wingdings 2" pitchFamily="18" charset="2"/>
              <a:buNone/>
            </a:pPr>
            <a:endParaRPr lang="en-US" altLang="en-US" dirty="0" smtClean="0"/>
          </a:p>
        </p:txBody>
      </p:sp>
      <p:sp>
        <p:nvSpPr>
          <p:cNvPr id="4" name="Slide Number Placeholder 3"/>
          <p:cNvSpPr>
            <a:spLocks noGrp="1"/>
          </p:cNvSpPr>
          <p:nvPr>
            <p:ph type="sldNum" sz="quarter" idx="12"/>
          </p:nvPr>
        </p:nvSpPr>
        <p:spPr/>
        <p:txBody>
          <a:bodyPr/>
          <a:lstStyle/>
          <a:p>
            <a:pPr>
              <a:defRPr/>
            </a:pPr>
            <a:fld id="{F3306666-E10C-4B43-9ADF-2697DD1B0BEE}" type="slidenum">
              <a:rPr lang="en-US" smtClean="0"/>
              <a:pPr>
                <a:defRPr/>
              </a:pPr>
              <a:t>33</a:t>
            </a:fld>
            <a:endParaRPr lang="en-US"/>
          </a:p>
        </p:txBody>
      </p:sp>
    </p:spTree>
    <p:extLst>
      <p:ext uri="{BB962C8B-B14F-4D97-AF65-F5344CB8AC3E}">
        <p14:creationId xmlns:p14="http://schemas.microsoft.com/office/powerpoint/2010/main" val="16271567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1"/>
            <a:ext cx="7239000" cy="609599"/>
          </a:xfrm>
        </p:spPr>
        <p:txBody>
          <a:bodyPr/>
          <a:lstStyle/>
          <a:p>
            <a:pPr algn="ctr" eaLnBrk="1" fontAlgn="auto" hangingPunct="1">
              <a:spcAft>
                <a:spcPts val="0"/>
              </a:spcAft>
              <a:defRPr/>
            </a:pPr>
            <a:r>
              <a:rPr lang="en-US" dirty="0" err="1" smtClean="0">
                <a:solidFill>
                  <a:srgbClr val="7030A0"/>
                </a:solidFill>
              </a:rPr>
              <a:t>የቀጠለ</a:t>
            </a:r>
            <a:r>
              <a:rPr lang="en-US" dirty="0" smtClean="0">
                <a:solidFill>
                  <a:srgbClr val="7030A0"/>
                </a:solidFill>
              </a:rPr>
              <a:t>…</a:t>
            </a:r>
            <a:endParaRPr lang="en-US" dirty="0">
              <a:solidFill>
                <a:srgbClr val="7030A0"/>
              </a:solidFill>
            </a:endParaRPr>
          </a:p>
        </p:txBody>
      </p:sp>
      <p:sp>
        <p:nvSpPr>
          <p:cNvPr id="39939" name="Content Placeholder 2"/>
          <p:cNvSpPr>
            <a:spLocks noGrp="1"/>
          </p:cNvSpPr>
          <p:nvPr>
            <p:ph idx="1"/>
          </p:nvPr>
        </p:nvSpPr>
        <p:spPr>
          <a:xfrm>
            <a:off x="304800" y="762000"/>
            <a:ext cx="8534400" cy="5694363"/>
          </a:xfrm>
        </p:spPr>
        <p:txBody>
          <a:bodyPr>
            <a:normAutofit/>
          </a:bodyPr>
          <a:lstStyle/>
          <a:p>
            <a:pPr eaLnBrk="1" hangingPunct="1">
              <a:buFont typeface="Wingdings 2" pitchFamily="18" charset="2"/>
              <a:buNone/>
              <a:defRPr/>
            </a:pPr>
            <a:r>
              <a:rPr lang="en-US" sz="2400" b="1" dirty="0" smtClean="0"/>
              <a:t>ለ)  </a:t>
            </a:r>
            <a:r>
              <a:rPr lang="en-US" sz="2400" b="1" dirty="0" err="1" smtClean="0"/>
              <a:t>ለዋናዋና</a:t>
            </a:r>
            <a:r>
              <a:rPr lang="en-US" sz="2400" b="1" dirty="0" smtClean="0"/>
              <a:t> </a:t>
            </a:r>
            <a:r>
              <a:rPr lang="en-US" sz="2400" b="1" dirty="0" err="1" smtClean="0"/>
              <a:t>ዉጤት</a:t>
            </a:r>
            <a:r>
              <a:rPr lang="en-US" sz="2400" b="1" dirty="0" smtClean="0"/>
              <a:t> </a:t>
            </a:r>
            <a:r>
              <a:rPr lang="en-US" sz="2400" b="1" dirty="0" err="1" smtClean="0"/>
              <a:t>ተኮር</a:t>
            </a:r>
            <a:r>
              <a:rPr lang="en-US" sz="2400" b="1" dirty="0" smtClean="0"/>
              <a:t> </a:t>
            </a:r>
            <a:r>
              <a:rPr lang="en-US" sz="2400" b="1" dirty="0" err="1" smtClean="0"/>
              <a:t>ተግባራት</a:t>
            </a:r>
            <a:r>
              <a:rPr lang="en-US" sz="2400" b="1" dirty="0" smtClean="0"/>
              <a:t> </a:t>
            </a:r>
            <a:r>
              <a:rPr lang="en-US" sz="2400" b="1" dirty="0" err="1" smtClean="0"/>
              <a:t>የመቶኛ</a:t>
            </a:r>
            <a:r>
              <a:rPr lang="en-US" sz="2400" b="1" dirty="0" smtClean="0"/>
              <a:t> </a:t>
            </a:r>
            <a:r>
              <a:rPr lang="en-US" sz="2400" b="1" dirty="0" err="1" smtClean="0"/>
              <a:t>ክብደት</a:t>
            </a:r>
            <a:r>
              <a:rPr lang="en-US" sz="2400" b="1" dirty="0" smtClean="0"/>
              <a:t> </a:t>
            </a:r>
            <a:r>
              <a:rPr lang="en-US" sz="2400" b="1" dirty="0" err="1" smtClean="0"/>
              <a:t>መስጠት</a:t>
            </a:r>
            <a:endParaRPr lang="en-US" sz="2400" dirty="0" smtClean="0"/>
          </a:p>
          <a:p>
            <a:pPr algn="just" eaLnBrk="1" hangingPunct="1">
              <a:buFont typeface="Wingdings" pitchFamily="2" charset="2"/>
              <a:buChar char="ü"/>
              <a:defRPr/>
            </a:pPr>
            <a:r>
              <a:rPr lang="en-US" sz="2400" dirty="0" err="1" smtClean="0"/>
              <a:t>ለዉጤት</a:t>
            </a:r>
            <a:r>
              <a:rPr lang="en-US" sz="2400" dirty="0" smtClean="0"/>
              <a:t> </a:t>
            </a:r>
            <a:r>
              <a:rPr lang="en-US" sz="2400" dirty="0" err="1" smtClean="0"/>
              <a:t>ተኮር</a:t>
            </a:r>
            <a:r>
              <a:rPr lang="en-US" sz="2400" dirty="0" smtClean="0"/>
              <a:t> </a:t>
            </a:r>
            <a:r>
              <a:rPr lang="en-US" sz="2400" dirty="0" err="1" smtClean="0"/>
              <a:t>ተግባራት</a:t>
            </a:r>
            <a:r>
              <a:rPr lang="en-US" sz="2400" dirty="0" smtClean="0"/>
              <a:t> </a:t>
            </a:r>
            <a:r>
              <a:rPr lang="en-US" sz="2400" dirty="0" err="1" smtClean="0"/>
              <a:t>የመሰረታዊ</a:t>
            </a:r>
            <a:r>
              <a:rPr lang="en-US" sz="2400" dirty="0" smtClean="0"/>
              <a:t> </a:t>
            </a:r>
            <a:r>
              <a:rPr lang="en-US" sz="2400" dirty="0" err="1" smtClean="0"/>
              <a:t>የስራ</a:t>
            </a:r>
            <a:r>
              <a:rPr lang="en-US" sz="2400" dirty="0" smtClean="0"/>
              <a:t> </a:t>
            </a:r>
            <a:r>
              <a:rPr lang="en-US" sz="2400" dirty="0" err="1" smtClean="0"/>
              <a:t>ሂደት</a:t>
            </a:r>
            <a:r>
              <a:rPr lang="en-US" sz="2400" dirty="0" smtClean="0"/>
              <a:t> </a:t>
            </a:r>
            <a:r>
              <a:rPr lang="en-US" sz="2400" dirty="0" err="1" smtClean="0"/>
              <a:t>ለዉጥ</a:t>
            </a:r>
            <a:r>
              <a:rPr lang="en-US" sz="2400" dirty="0" smtClean="0"/>
              <a:t> </a:t>
            </a:r>
            <a:r>
              <a:rPr lang="en-US" sz="2400" dirty="0" err="1" smtClean="0"/>
              <a:t>ሰነድ</a:t>
            </a:r>
            <a:r>
              <a:rPr lang="en-US" sz="2400" dirty="0" smtClean="0"/>
              <a:t> </a:t>
            </a:r>
            <a:r>
              <a:rPr lang="en-US" sz="2400" dirty="0" err="1" smtClean="0"/>
              <a:t>ላይ</a:t>
            </a:r>
            <a:r>
              <a:rPr lang="en-US" sz="2400" dirty="0" smtClean="0"/>
              <a:t> </a:t>
            </a:r>
            <a:r>
              <a:rPr lang="en-US" sz="2400" dirty="0" err="1" smtClean="0"/>
              <a:t>በሚቀመጡ</a:t>
            </a:r>
            <a:r>
              <a:rPr lang="en-US" sz="2400" dirty="0" smtClean="0"/>
              <a:t> </a:t>
            </a:r>
            <a:r>
              <a:rPr lang="en-US" sz="2400" dirty="0" err="1" smtClean="0">
                <a:solidFill>
                  <a:srgbClr val="00B050"/>
                </a:solidFill>
              </a:rPr>
              <a:t>የጊዜ</a:t>
            </a:r>
            <a:r>
              <a:rPr lang="en-US" sz="2400" dirty="0" smtClean="0">
                <a:solidFill>
                  <a:srgbClr val="00B050"/>
                </a:solidFill>
              </a:rPr>
              <a:t>፣ </a:t>
            </a:r>
            <a:r>
              <a:rPr lang="en-US" sz="2400" dirty="0" err="1" smtClean="0">
                <a:solidFill>
                  <a:srgbClr val="00B050"/>
                </a:solidFill>
              </a:rPr>
              <a:t>የመጠንና</a:t>
            </a:r>
            <a:r>
              <a:rPr lang="en-US" sz="2400" dirty="0" smtClean="0">
                <a:solidFill>
                  <a:srgbClr val="00B050"/>
                </a:solidFill>
              </a:rPr>
              <a:t> </a:t>
            </a:r>
            <a:r>
              <a:rPr lang="en-US" sz="2400" dirty="0" err="1" smtClean="0">
                <a:solidFill>
                  <a:srgbClr val="00B050"/>
                </a:solidFill>
              </a:rPr>
              <a:t>ጥራት</a:t>
            </a:r>
            <a:r>
              <a:rPr lang="en-US" sz="2400" dirty="0" smtClean="0">
                <a:solidFill>
                  <a:srgbClr val="00B050"/>
                </a:solidFill>
              </a:rPr>
              <a:t> </a:t>
            </a:r>
            <a:r>
              <a:rPr lang="en-US" sz="2400" dirty="0" err="1" smtClean="0">
                <a:solidFill>
                  <a:srgbClr val="00B050"/>
                </a:solidFill>
              </a:rPr>
              <a:t>ስታንዳርዶች</a:t>
            </a:r>
            <a:r>
              <a:rPr lang="en-US" sz="2400" dirty="0" smtClean="0">
                <a:solidFill>
                  <a:srgbClr val="00B050"/>
                </a:solidFill>
              </a:rPr>
              <a:t> </a:t>
            </a:r>
            <a:r>
              <a:rPr lang="en-US" sz="2400" dirty="0" err="1" smtClean="0">
                <a:solidFill>
                  <a:srgbClr val="00B050"/>
                </a:solidFill>
              </a:rPr>
              <a:t>መሰረት</a:t>
            </a:r>
            <a:r>
              <a:rPr lang="en-US" sz="2400" dirty="0" smtClean="0">
                <a:solidFill>
                  <a:srgbClr val="00B050"/>
                </a:solidFill>
              </a:rPr>
              <a:t> </a:t>
            </a:r>
            <a:r>
              <a:rPr lang="en-US" sz="2400" dirty="0" err="1" smtClean="0">
                <a:solidFill>
                  <a:srgbClr val="00B050"/>
                </a:solidFill>
              </a:rPr>
              <a:t>ተገቢ</a:t>
            </a:r>
            <a:r>
              <a:rPr lang="en-US" sz="2400" dirty="0" smtClean="0">
                <a:solidFill>
                  <a:srgbClr val="00B050"/>
                </a:solidFill>
              </a:rPr>
              <a:t> </a:t>
            </a:r>
            <a:r>
              <a:rPr lang="en-US" sz="2400" dirty="0" err="1" smtClean="0">
                <a:solidFill>
                  <a:srgbClr val="00B050"/>
                </a:solidFill>
              </a:rPr>
              <a:t>መለኪያና</a:t>
            </a:r>
            <a:r>
              <a:rPr lang="en-US" sz="2400" dirty="0" smtClean="0">
                <a:solidFill>
                  <a:srgbClr val="00B050"/>
                </a:solidFill>
              </a:rPr>
              <a:t> </a:t>
            </a:r>
            <a:r>
              <a:rPr lang="en-US" sz="2400" dirty="0" err="1" smtClean="0">
                <a:solidFill>
                  <a:srgbClr val="00B050"/>
                </a:solidFill>
              </a:rPr>
              <a:t>ኢላማ</a:t>
            </a:r>
            <a:r>
              <a:rPr lang="en-US" sz="2400" dirty="0" smtClean="0"/>
              <a:t> </a:t>
            </a:r>
            <a:r>
              <a:rPr lang="en-US" sz="2400" dirty="0" err="1" smtClean="0"/>
              <a:t>በማስቀመጥ</a:t>
            </a:r>
            <a:r>
              <a:rPr lang="en-US" sz="2400" dirty="0" smtClean="0"/>
              <a:t> </a:t>
            </a:r>
            <a:r>
              <a:rPr lang="en-US" sz="2400" dirty="0" err="1" smtClean="0"/>
              <a:t>አፈጻጸምን</a:t>
            </a:r>
            <a:r>
              <a:rPr lang="en-US" sz="2400" dirty="0" smtClean="0"/>
              <a:t> </a:t>
            </a:r>
            <a:r>
              <a:rPr lang="en-US" sz="2400" dirty="0" err="1" smtClean="0"/>
              <a:t>ለመከታተል</a:t>
            </a:r>
            <a:r>
              <a:rPr lang="en-US" sz="2400" dirty="0" smtClean="0"/>
              <a:t> </a:t>
            </a:r>
            <a:r>
              <a:rPr lang="en-US" sz="2400" dirty="0" err="1" smtClean="0"/>
              <a:t>ይረዳል</a:t>
            </a:r>
            <a:r>
              <a:rPr lang="en-US" sz="2400" dirty="0" smtClean="0"/>
              <a:t>፡፡</a:t>
            </a:r>
          </a:p>
          <a:p>
            <a:pPr marL="0" indent="0" algn="just" eaLnBrk="1" hangingPunct="1">
              <a:buFont typeface="Wingdings 2" pitchFamily="18" charset="2"/>
              <a:buNone/>
              <a:defRPr/>
            </a:pPr>
            <a:r>
              <a:rPr lang="en-US" sz="2400" dirty="0" err="1" smtClean="0">
                <a:solidFill>
                  <a:srgbClr val="002060"/>
                </a:solidFill>
              </a:rPr>
              <a:t>የእያንዳንዱ</a:t>
            </a:r>
            <a:r>
              <a:rPr lang="en-US" sz="2400" dirty="0" smtClean="0">
                <a:solidFill>
                  <a:srgbClr val="002060"/>
                </a:solidFill>
              </a:rPr>
              <a:t> </a:t>
            </a:r>
            <a:r>
              <a:rPr lang="en-US" sz="2400" dirty="0" err="1" smtClean="0">
                <a:solidFill>
                  <a:srgbClr val="002060"/>
                </a:solidFill>
              </a:rPr>
              <a:t>ዉጤት</a:t>
            </a:r>
            <a:r>
              <a:rPr lang="en-US" sz="2400" dirty="0" smtClean="0">
                <a:solidFill>
                  <a:srgbClr val="002060"/>
                </a:solidFill>
              </a:rPr>
              <a:t> </a:t>
            </a:r>
            <a:r>
              <a:rPr lang="en-US" sz="2400" dirty="0" err="1" smtClean="0">
                <a:solidFill>
                  <a:srgbClr val="002060"/>
                </a:solidFill>
              </a:rPr>
              <a:t>ተኮር</a:t>
            </a:r>
            <a:r>
              <a:rPr lang="en-US" sz="2400" dirty="0" smtClean="0">
                <a:solidFill>
                  <a:srgbClr val="002060"/>
                </a:solidFill>
              </a:rPr>
              <a:t> </a:t>
            </a:r>
            <a:r>
              <a:rPr lang="en-US" sz="2400" dirty="0" err="1" smtClean="0">
                <a:solidFill>
                  <a:srgbClr val="002060"/>
                </a:solidFill>
              </a:rPr>
              <a:t>ተግባር</a:t>
            </a:r>
            <a:r>
              <a:rPr lang="en-US" sz="2400" dirty="0" smtClean="0">
                <a:solidFill>
                  <a:srgbClr val="002060"/>
                </a:solidFill>
              </a:rPr>
              <a:t> </a:t>
            </a:r>
            <a:r>
              <a:rPr lang="en-US" sz="2400" dirty="0" err="1" smtClean="0">
                <a:solidFill>
                  <a:srgbClr val="002060"/>
                </a:solidFill>
              </a:rPr>
              <a:t>የመቶኛ</a:t>
            </a:r>
            <a:r>
              <a:rPr lang="en-US" sz="2400" dirty="0" smtClean="0">
                <a:solidFill>
                  <a:srgbClr val="002060"/>
                </a:solidFill>
              </a:rPr>
              <a:t> </a:t>
            </a:r>
            <a:r>
              <a:rPr lang="en-US" sz="2400" dirty="0" err="1" smtClean="0">
                <a:solidFill>
                  <a:srgbClr val="002060"/>
                </a:solidFill>
              </a:rPr>
              <a:t>ድርሻ</a:t>
            </a:r>
            <a:r>
              <a:rPr lang="en-US" sz="2400" dirty="0" smtClean="0">
                <a:solidFill>
                  <a:srgbClr val="002060"/>
                </a:solidFill>
              </a:rPr>
              <a:t> </a:t>
            </a:r>
            <a:r>
              <a:rPr lang="en-US" sz="2400" dirty="0" err="1" smtClean="0">
                <a:solidFill>
                  <a:srgbClr val="002060"/>
                </a:solidFill>
              </a:rPr>
              <a:t>ለማስላት</a:t>
            </a:r>
            <a:r>
              <a:rPr lang="en-US" sz="2400" dirty="0" smtClean="0">
                <a:solidFill>
                  <a:srgbClr val="002060"/>
                </a:solidFill>
              </a:rPr>
              <a:t> </a:t>
            </a:r>
            <a:r>
              <a:rPr lang="en-US" sz="2400" dirty="0" err="1" smtClean="0"/>
              <a:t>የሚከተሉትን</a:t>
            </a:r>
            <a:r>
              <a:rPr lang="en-US" sz="2400" dirty="0" smtClean="0"/>
              <a:t> </a:t>
            </a:r>
            <a:r>
              <a:rPr lang="en-US" sz="2400" dirty="0" err="1" smtClean="0"/>
              <a:t>ጉዳዮች</a:t>
            </a:r>
            <a:r>
              <a:rPr lang="en-US" sz="2400" dirty="0" smtClean="0"/>
              <a:t> </a:t>
            </a:r>
            <a:r>
              <a:rPr lang="en-US" sz="2400" dirty="0" err="1" smtClean="0"/>
              <a:t>መነሻ</a:t>
            </a:r>
            <a:r>
              <a:rPr lang="en-US" sz="2400" dirty="0" smtClean="0"/>
              <a:t> </a:t>
            </a:r>
            <a:r>
              <a:rPr lang="en-US" sz="2400" dirty="0" err="1" smtClean="0"/>
              <a:t>ማድረግ</a:t>
            </a:r>
            <a:r>
              <a:rPr lang="en-US" sz="2400" dirty="0" smtClean="0"/>
              <a:t> </a:t>
            </a:r>
            <a:r>
              <a:rPr lang="en-US" sz="2400" dirty="0" err="1" smtClean="0"/>
              <a:t>ያስፈልጋል</a:t>
            </a:r>
            <a:r>
              <a:rPr lang="en-US" sz="2400" dirty="0" smtClean="0"/>
              <a:t>፡፡ </a:t>
            </a:r>
          </a:p>
          <a:p>
            <a:pPr algn="just" eaLnBrk="1" hangingPunct="1">
              <a:buFont typeface="Wingdings 2" pitchFamily="18" charset="2"/>
              <a:buNone/>
              <a:defRPr/>
            </a:pPr>
            <a:r>
              <a:rPr lang="en-US" sz="2400" dirty="0" smtClean="0">
                <a:solidFill>
                  <a:srgbClr val="FF0000"/>
                </a:solidFill>
              </a:rPr>
              <a:t>1.ለየግቦቹ </a:t>
            </a:r>
            <a:r>
              <a:rPr lang="en-US" sz="2400" dirty="0" err="1" smtClean="0">
                <a:solidFill>
                  <a:srgbClr val="FF0000"/>
                </a:solidFill>
              </a:rPr>
              <a:t>የተቀመጡ</a:t>
            </a:r>
            <a:r>
              <a:rPr lang="en-US" sz="2400" dirty="0" smtClean="0">
                <a:solidFill>
                  <a:srgbClr val="FF0000"/>
                </a:solidFill>
              </a:rPr>
              <a:t> </a:t>
            </a:r>
            <a:r>
              <a:rPr lang="en-US" sz="2400" dirty="0" err="1" smtClean="0">
                <a:solidFill>
                  <a:srgbClr val="FF0000"/>
                </a:solidFill>
              </a:rPr>
              <a:t>ዉጤት</a:t>
            </a:r>
            <a:r>
              <a:rPr lang="en-US" sz="2400" dirty="0" smtClean="0">
                <a:solidFill>
                  <a:srgbClr val="FF0000"/>
                </a:solidFill>
              </a:rPr>
              <a:t> </a:t>
            </a:r>
            <a:r>
              <a:rPr lang="en-US" sz="2400" dirty="0" err="1" smtClean="0">
                <a:solidFill>
                  <a:srgbClr val="FF0000"/>
                </a:solidFill>
              </a:rPr>
              <a:t>ተኮር</a:t>
            </a:r>
            <a:r>
              <a:rPr lang="en-US" sz="2400" dirty="0" smtClean="0">
                <a:solidFill>
                  <a:srgbClr val="FF0000"/>
                </a:solidFill>
              </a:rPr>
              <a:t> </a:t>
            </a:r>
            <a:r>
              <a:rPr lang="en-US" sz="2400" dirty="0" err="1" smtClean="0">
                <a:solidFill>
                  <a:srgbClr val="FF0000"/>
                </a:solidFill>
              </a:rPr>
              <a:t>ተግባራትን</a:t>
            </a:r>
            <a:r>
              <a:rPr lang="en-US" sz="2400" dirty="0" smtClean="0">
                <a:solidFill>
                  <a:srgbClr val="FF0000"/>
                </a:solidFill>
              </a:rPr>
              <a:t> </a:t>
            </a:r>
            <a:r>
              <a:rPr lang="en-US" sz="2400" dirty="0" err="1" smtClean="0">
                <a:solidFill>
                  <a:srgbClr val="FF0000"/>
                </a:solidFill>
              </a:rPr>
              <a:t>ለማከናወን</a:t>
            </a:r>
            <a:r>
              <a:rPr lang="en-US" sz="2400" dirty="0" smtClean="0"/>
              <a:t> </a:t>
            </a:r>
            <a:r>
              <a:rPr lang="en-US" sz="2400" dirty="0" err="1" smtClean="0"/>
              <a:t>የመሰረታዊ</a:t>
            </a:r>
            <a:r>
              <a:rPr lang="en-US" sz="2400" dirty="0" smtClean="0"/>
              <a:t> </a:t>
            </a:r>
            <a:r>
              <a:rPr lang="en-US" sz="2400" dirty="0" err="1" smtClean="0"/>
              <a:t>የስራ</a:t>
            </a:r>
            <a:r>
              <a:rPr lang="en-US" sz="2400" dirty="0" smtClean="0"/>
              <a:t> </a:t>
            </a:r>
            <a:r>
              <a:rPr lang="en-US" sz="2400" dirty="0" err="1" smtClean="0"/>
              <a:t>ሂደት</a:t>
            </a:r>
            <a:r>
              <a:rPr lang="en-US" sz="2400" dirty="0" smtClean="0"/>
              <a:t> </a:t>
            </a:r>
            <a:r>
              <a:rPr lang="en-US" sz="2400" dirty="0" err="1" smtClean="0"/>
              <a:t>ለዉጥ</a:t>
            </a:r>
            <a:r>
              <a:rPr lang="en-US" sz="2400" dirty="0" smtClean="0"/>
              <a:t> </a:t>
            </a:r>
            <a:r>
              <a:rPr lang="en-US" sz="2400" dirty="0" err="1" smtClean="0"/>
              <a:t>ሰነድን</a:t>
            </a:r>
            <a:r>
              <a:rPr lang="en-US" sz="2400" dirty="0" smtClean="0"/>
              <a:t> </a:t>
            </a:r>
            <a:r>
              <a:rPr lang="en-US" sz="2400" dirty="0" err="1" smtClean="0"/>
              <a:t>መሰረት</a:t>
            </a:r>
            <a:r>
              <a:rPr lang="en-US" sz="2400" dirty="0" smtClean="0"/>
              <a:t> </a:t>
            </a:r>
            <a:r>
              <a:rPr lang="en-US" sz="2400" dirty="0" err="1" smtClean="0"/>
              <a:t>በማድረግ</a:t>
            </a:r>
            <a:r>
              <a:rPr lang="en-US" sz="2400" dirty="0" smtClean="0"/>
              <a:t> </a:t>
            </a:r>
            <a:r>
              <a:rPr lang="en-US" sz="2400" dirty="0" err="1" smtClean="0"/>
              <a:t>ለእያንዳንዱ</a:t>
            </a:r>
            <a:r>
              <a:rPr lang="en-US" sz="2400" dirty="0" smtClean="0"/>
              <a:t> </a:t>
            </a:r>
            <a:r>
              <a:rPr lang="en-US" sz="2400" dirty="0" err="1" smtClean="0"/>
              <a:t>ዉጤት</a:t>
            </a:r>
            <a:r>
              <a:rPr lang="en-US" sz="2400" dirty="0" smtClean="0"/>
              <a:t> </a:t>
            </a:r>
            <a:r>
              <a:rPr lang="en-US" sz="2400" dirty="0" err="1" smtClean="0"/>
              <a:t>ተኮር</a:t>
            </a:r>
            <a:r>
              <a:rPr lang="en-US" sz="2400" dirty="0" smtClean="0"/>
              <a:t> </a:t>
            </a:r>
            <a:r>
              <a:rPr lang="en-US" sz="2400" dirty="0" err="1" smtClean="0"/>
              <a:t>ተግባር</a:t>
            </a:r>
            <a:r>
              <a:rPr lang="en-US" sz="2400" dirty="0" smtClean="0"/>
              <a:t> </a:t>
            </a:r>
            <a:r>
              <a:rPr lang="en-US" sz="2400" dirty="0" err="1" smtClean="0"/>
              <a:t>የተቀመጠ</a:t>
            </a:r>
            <a:r>
              <a:rPr lang="en-US" sz="2400" dirty="0" smtClean="0"/>
              <a:t> </a:t>
            </a:r>
            <a:r>
              <a:rPr lang="en-US" sz="2400" dirty="0" err="1" smtClean="0"/>
              <a:t>የስራ</a:t>
            </a:r>
            <a:r>
              <a:rPr lang="en-US" sz="2400" dirty="0" smtClean="0"/>
              <a:t> </a:t>
            </a:r>
            <a:r>
              <a:rPr lang="en-US" sz="2400" dirty="0" err="1" smtClean="0"/>
              <a:t>ፍሰትን</a:t>
            </a:r>
            <a:r>
              <a:rPr lang="en-US" sz="2400" dirty="0" smtClean="0"/>
              <a:t> </a:t>
            </a:r>
            <a:r>
              <a:rPr lang="en-US" sz="2400" dirty="0" err="1" smtClean="0"/>
              <a:t>የሚያሳዩ</a:t>
            </a:r>
            <a:r>
              <a:rPr lang="en-US" sz="2400" dirty="0" smtClean="0"/>
              <a:t> </a:t>
            </a:r>
            <a:r>
              <a:rPr lang="en-US" sz="2400" dirty="0" err="1" smtClean="0"/>
              <a:t>ዝርዝር</a:t>
            </a:r>
            <a:r>
              <a:rPr lang="en-US" sz="2400" dirty="0" smtClean="0"/>
              <a:t> </a:t>
            </a:r>
            <a:r>
              <a:rPr lang="en-US" sz="2400" dirty="0" err="1" smtClean="0"/>
              <a:t>ተግባራትን</a:t>
            </a:r>
            <a:r>
              <a:rPr lang="en-US" sz="2400" dirty="0" smtClean="0"/>
              <a:t> </a:t>
            </a:r>
            <a:r>
              <a:rPr lang="en-US" sz="2400" dirty="0" err="1" smtClean="0"/>
              <a:t>መለየት</a:t>
            </a:r>
            <a:r>
              <a:rPr lang="en-US" sz="2400" dirty="0" smtClean="0"/>
              <a:t>፣</a:t>
            </a:r>
          </a:p>
          <a:p>
            <a:pPr algn="just" eaLnBrk="1" hangingPunct="1">
              <a:buFont typeface="Wingdings 2" pitchFamily="18" charset="2"/>
              <a:buNone/>
              <a:defRPr/>
            </a:pPr>
            <a:r>
              <a:rPr lang="en-US" sz="2400" dirty="0" smtClean="0"/>
              <a:t>2.በመሰረታዊ </a:t>
            </a:r>
            <a:r>
              <a:rPr lang="en-US" sz="2400" dirty="0" err="1" smtClean="0"/>
              <a:t>የስራ</a:t>
            </a:r>
            <a:r>
              <a:rPr lang="en-US" sz="2400" dirty="0" smtClean="0"/>
              <a:t> </a:t>
            </a:r>
            <a:r>
              <a:rPr lang="en-US" sz="2400" dirty="0" err="1" smtClean="0"/>
              <a:t>ሂደት</a:t>
            </a:r>
            <a:r>
              <a:rPr lang="en-US" sz="2400" dirty="0" smtClean="0"/>
              <a:t> </a:t>
            </a:r>
            <a:r>
              <a:rPr lang="en-US" sz="2400" dirty="0" err="1" smtClean="0"/>
              <a:t>ለዉጥ</a:t>
            </a:r>
            <a:r>
              <a:rPr lang="en-US" sz="2400" dirty="0" smtClean="0"/>
              <a:t> </a:t>
            </a:r>
            <a:r>
              <a:rPr lang="en-US" sz="2400" dirty="0" err="1" smtClean="0"/>
              <a:t>ሰነድ</a:t>
            </a:r>
            <a:r>
              <a:rPr lang="en-US" sz="2400" dirty="0" smtClean="0"/>
              <a:t> </a:t>
            </a:r>
            <a:r>
              <a:rPr lang="en-US" sz="2400" dirty="0" err="1" smtClean="0"/>
              <a:t>ላይ</a:t>
            </a:r>
            <a:r>
              <a:rPr lang="en-US" sz="2400" dirty="0" smtClean="0"/>
              <a:t> </a:t>
            </a:r>
            <a:r>
              <a:rPr lang="en-US" sz="2400" dirty="0" err="1" smtClean="0"/>
              <a:t>ለተለዩት</a:t>
            </a:r>
            <a:r>
              <a:rPr lang="en-US" sz="2400" dirty="0" smtClean="0"/>
              <a:t> </a:t>
            </a:r>
            <a:r>
              <a:rPr lang="en-US" sz="2400" dirty="0" err="1" smtClean="0"/>
              <a:t>ዝርዝር</a:t>
            </a:r>
            <a:r>
              <a:rPr lang="en-US" sz="2400" dirty="0" smtClean="0"/>
              <a:t> </a:t>
            </a:r>
            <a:r>
              <a:rPr lang="en-US" sz="2400" dirty="0" err="1" smtClean="0"/>
              <a:t>ተግባራት</a:t>
            </a:r>
            <a:r>
              <a:rPr lang="en-US" sz="2400" dirty="0" smtClean="0"/>
              <a:t> </a:t>
            </a:r>
            <a:r>
              <a:rPr lang="en-US" sz="2400" dirty="0" err="1" smtClean="0">
                <a:solidFill>
                  <a:srgbClr val="FF0000"/>
                </a:solidFill>
              </a:rPr>
              <a:t>የተሰጣቸዉ</a:t>
            </a:r>
            <a:r>
              <a:rPr lang="en-US" sz="2400" dirty="0" smtClean="0">
                <a:solidFill>
                  <a:srgbClr val="FF0000"/>
                </a:solidFill>
              </a:rPr>
              <a:t> </a:t>
            </a:r>
            <a:r>
              <a:rPr lang="en-US" sz="2400" dirty="0" err="1" smtClean="0">
                <a:solidFill>
                  <a:srgbClr val="FF0000"/>
                </a:solidFill>
              </a:rPr>
              <a:t>የጊዜ</a:t>
            </a:r>
            <a:r>
              <a:rPr lang="en-US" sz="2400" dirty="0" smtClean="0">
                <a:solidFill>
                  <a:srgbClr val="FF0000"/>
                </a:solidFill>
              </a:rPr>
              <a:t> </a:t>
            </a:r>
            <a:r>
              <a:rPr lang="en-US" sz="2400" dirty="0" err="1" smtClean="0">
                <a:solidFill>
                  <a:srgbClr val="FF0000"/>
                </a:solidFill>
              </a:rPr>
              <a:t>መጠን</a:t>
            </a:r>
            <a:r>
              <a:rPr lang="en-US" sz="2400" dirty="0" smtClean="0">
                <a:solidFill>
                  <a:srgbClr val="FF0000"/>
                </a:solidFill>
              </a:rPr>
              <a:t> </a:t>
            </a:r>
            <a:r>
              <a:rPr lang="en-US" sz="2400" dirty="0" err="1" smtClean="0">
                <a:solidFill>
                  <a:srgbClr val="FF0000"/>
                </a:solidFill>
              </a:rPr>
              <a:t>በመደመር</a:t>
            </a:r>
            <a:r>
              <a:rPr lang="en-US" sz="2400" dirty="0" smtClean="0">
                <a:solidFill>
                  <a:srgbClr val="FF0000"/>
                </a:solidFill>
              </a:rPr>
              <a:t> </a:t>
            </a:r>
            <a:r>
              <a:rPr lang="en-US" sz="2400" dirty="0" err="1" smtClean="0">
                <a:solidFill>
                  <a:srgbClr val="FF0000"/>
                </a:solidFill>
              </a:rPr>
              <a:t>ዉጤት</a:t>
            </a:r>
            <a:r>
              <a:rPr lang="en-US" sz="2400" dirty="0" smtClean="0">
                <a:solidFill>
                  <a:srgbClr val="FF0000"/>
                </a:solidFill>
              </a:rPr>
              <a:t> </a:t>
            </a:r>
            <a:r>
              <a:rPr lang="en-US" sz="2400" dirty="0" err="1" smtClean="0">
                <a:solidFill>
                  <a:srgbClr val="FF0000"/>
                </a:solidFill>
              </a:rPr>
              <a:t>ተኮር</a:t>
            </a:r>
            <a:r>
              <a:rPr lang="en-US" sz="2400" dirty="0" smtClean="0">
                <a:solidFill>
                  <a:srgbClr val="FF0000"/>
                </a:solidFill>
              </a:rPr>
              <a:t> </a:t>
            </a:r>
            <a:r>
              <a:rPr lang="en-US" sz="2400" dirty="0" err="1" smtClean="0">
                <a:solidFill>
                  <a:srgbClr val="FF0000"/>
                </a:solidFill>
              </a:rPr>
              <a:t>ተግባሩን</a:t>
            </a:r>
            <a:r>
              <a:rPr lang="en-US" sz="2400" dirty="0" smtClean="0">
                <a:solidFill>
                  <a:srgbClr val="FF0000"/>
                </a:solidFill>
              </a:rPr>
              <a:t> </a:t>
            </a:r>
            <a:r>
              <a:rPr lang="en-US" sz="2400" dirty="0" err="1" smtClean="0">
                <a:solidFill>
                  <a:srgbClr val="FF0000"/>
                </a:solidFill>
              </a:rPr>
              <a:t>ለማከናወን</a:t>
            </a:r>
            <a:r>
              <a:rPr lang="en-US" sz="2400" dirty="0" smtClean="0">
                <a:solidFill>
                  <a:srgbClr val="FF0000"/>
                </a:solidFill>
              </a:rPr>
              <a:t> </a:t>
            </a:r>
            <a:r>
              <a:rPr lang="en-US" sz="2400" dirty="0" err="1" smtClean="0">
                <a:solidFill>
                  <a:srgbClr val="FF0000"/>
                </a:solidFill>
              </a:rPr>
              <a:t>የሚያስፈልገዉን</a:t>
            </a:r>
            <a:r>
              <a:rPr lang="en-US" sz="2400" dirty="0" smtClean="0">
                <a:solidFill>
                  <a:srgbClr val="FF0000"/>
                </a:solidFill>
              </a:rPr>
              <a:t> </a:t>
            </a:r>
            <a:r>
              <a:rPr lang="en-US" sz="2400" dirty="0" err="1" smtClean="0">
                <a:solidFill>
                  <a:srgbClr val="FF0000"/>
                </a:solidFill>
              </a:rPr>
              <a:t>ጊዜ</a:t>
            </a:r>
            <a:r>
              <a:rPr lang="en-US" sz="2400" dirty="0" smtClean="0">
                <a:solidFill>
                  <a:srgbClr val="FF0000"/>
                </a:solidFill>
              </a:rPr>
              <a:t> </a:t>
            </a:r>
            <a:r>
              <a:rPr lang="en-US" sz="2400" dirty="0" err="1" smtClean="0">
                <a:solidFill>
                  <a:srgbClr val="FF0000"/>
                </a:solidFill>
              </a:rPr>
              <a:t>መለየት</a:t>
            </a:r>
            <a:r>
              <a:rPr lang="en-US" sz="2400" dirty="0" smtClean="0">
                <a:solidFill>
                  <a:srgbClr val="FF0000"/>
                </a:solidFill>
              </a:rPr>
              <a:t>፣</a:t>
            </a:r>
          </a:p>
          <a:p>
            <a:pPr algn="just" eaLnBrk="1" hangingPunct="1">
              <a:buFont typeface="Wingdings 2" pitchFamily="18" charset="2"/>
              <a:buNone/>
              <a:defRPr/>
            </a:pPr>
            <a:endParaRPr lang="en-US" sz="2000" dirty="0" smtClean="0"/>
          </a:p>
          <a:p>
            <a:pPr eaLnBrk="1" hangingPunct="1">
              <a:buFont typeface="Wingdings" pitchFamily="2" charset="2"/>
              <a:buChar char="ü"/>
              <a:defRPr/>
            </a:pPr>
            <a:endParaRPr lang="en-US" dirty="0" smtClean="0"/>
          </a:p>
          <a:p>
            <a:pPr eaLnBrk="1" hangingPunct="1">
              <a:buFont typeface="Wingdings 2" pitchFamily="18" charset="2"/>
              <a:buNone/>
              <a:defRPr/>
            </a:pPr>
            <a:endParaRPr lang="en-US" dirty="0" smtClean="0"/>
          </a:p>
        </p:txBody>
      </p:sp>
      <p:sp>
        <p:nvSpPr>
          <p:cNvPr id="4" name="Slide Number Placeholder 3"/>
          <p:cNvSpPr>
            <a:spLocks noGrp="1"/>
          </p:cNvSpPr>
          <p:nvPr>
            <p:ph type="sldNum" sz="quarter" idx="12"/>
          </p:nvPr>
        </p:nvSpPr>
        <p:spPr/>
        <p:txBody>
          <a:bodyPr/>
          <a:lstStyle/>
          <a:p>
            <a:pPr>
              <a:defRPr/>
            </a:pPr>
            <a:fld id="{590D02E7-92A4-4D2B-B311-74BC6F4E0F6F}" type="slidenum">
              <a:rPr lang="en-US" smtClean="0"/>
              <a:pPr>
                <a:defRPr/>
              </a:pPr>
              <a:t>34</a:t>
            </a:fld>
            <a:endParaRPr lang="en-US"/>
          </a:p>
        </p:txBody>
      </p:sp>
    </p:spTree>
    <p:extLst>
      <p:ext uri="{BB962C8B-B14F-4D97-AF65-F5344CB8AC3E}">
        <p14:creationId xmlns:p14="http://schemas.microsoft.com/office/powerpoint/2010/main" val="1297456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517525"/>
          </a:xfrm>
        </p:spPr>
        <p:txBody>
          <a:bodyPr>
            <a:normAutofit fontScale="90000"/>
          </a:bodyPr>
          <a:lstStyle/>
          <a:p>
            <a:pPr algn="ctr" eaLnBrk="1" fontAlgn="auto" hangingPunct="1">
              <a:spcAft>
                <a:spcPts val="0"/>
              </a:spcAft>
              <a:defRPr/>
            </a:pPr>
            <a:r>
              <a:rPr lang="en-US" dirty="0" err="1" smtClean="0">
                <a:solidFill>
                  <a:srgbClr val="7030A0"/>
                </a:solidFill>
              </a:rPr>
              <a:t>የቀጠለ</a:t>
            </a:r>
            <a:r>
              <a:rPr lang="en-US" dirty="0" smtClean="0">
                <a:solidFill>
                  <a:srgbClr val="7030A0"/>
                </a:solidFill>
              </a:rPr>
              <a:t>…</a:t>
            </a:r>
            <a:endParaRPr lang="en-US" dirty="0">
              <a:solidFill>
                <a:srgbClr val="7030A0"/>
              </a:solidFill>
            </a:endParaRPr>
          </a:p>
        </p:txBody>
      </p:sp>
      <p:sp>
        <p:nvSpPr>
          <p:cNvPr id="40963" name="Content Placeholder 2"/>
          <p:cNvSpPr>
            <a:spLocks noGrp="1"/>
          </p:cNvSpPr>
          <p:nvPr>
            <p:ph idx="1"/>
          </p:nvPr>
        </p:nvSpPr>
        <p:spPr>
          <a:xfrm>
            <a:off x="381000" y="1087437"/>
            <a:ext cx="8382000" cy="5694363"/>
          </a:xfrm>
        </p:spPr>
        <p:txBody>
          <a:bodyPr>
            <a:normAutofit fontScale="92500"/>
          </a:bodyPr>
          <a:lstStyle/>
          <a:p>
            <a:pPr algn="just" eaLnBrk="1" hangingPunct="1">
              <a:buFont typeface="Wingdings 2" pitchFamily="18" charset="2"/>
              <a:buNone/>
            </a:pPr>
            <a:r>
              <a:rPr lang="en-US" altLang="en-US" sz="2200" dirty="0" smtClean="0"/>
              <a:t>3.የእያንዳንዱን </a:t>
            </a:r>
            <a:r>
              <a:rPr lang="en-US" altLang="en-US" sz="2200" dirty="0" err="1" smtClean="0"/>
              <a:t>ዉጤት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ተግባር</a:t>
            </a:r>
            <a:r>
              <a:rPr lang="en-US" altLang="en-US" sz="2200" dirty="0" smtClean="0"/>
              <a:t> </a:t>
            </a:r>
            <a:r>
              <a:rPr lang="en-US" altLang="en-US" sz="2200" dirty="0" err="1" smtClean="0"/>
              <a:t>የጊዜ</a:t>
            </a:r>
            <a:r>
              <a:rPr lang="en-US" altLang="en-US" sz="2200" dirty="0" smtClean="0"/>
              <a:t> </a:t>
            </a:r>
            <a:r>
              <a:rPr lang="en-US" altLang="en-US" sz="2200" dirty="0" err="1" smtClean="0"/>
              <a:t>መጠን</a:t>
            </a:r>
            <a:r>
              <a:rPr lang="en-US" altLang="en-US" sz="2200" dirty="0" smtClean="0"/>
              <a:t> </a:t>
            </a:r>
            <a:r>
              <a:rPr lang="en-US" altLang="en-US" sz="2200" dirty="0" err="1" smtClean="0"/>
              <a:t>በግቡ</a:t>
            </a:r>
            <a:r>
              <a:rPr lang="en-US" altLang="en-US" sz="2200" dirty="0" smtClean="0"/>
              <a:t> </a:t>
            </a:r>
            <a:r>
              <a:rPr lang="en-US" altLang="en-US" sz="2200" dirty="0" err="1" smtClean="0"/>
              <a:t>ስር</a:t>
            </a:r>
            <a:r>
              <a:rPr lang="en-US" altLang="en-US" sz="2200" dirty="0" smtClean="0"/>
              <a:t> </a:t>
            </a:r>
            <a:r>
              <a:rPr lang="en-US" altLang="en-US" sz="2200" dirty="0" err="1" smtClean="0"/>
              <a:t>ካሉ</a:t>
            </a:r>
            <a:r>
              <a:rPr lang="en-US" altLang="en-US" sz="2200" dirty="0" smtClean="0"/>
              <a:t> </a:t>
            </a:r>
            <a:r>
              <a:rPr lang="en-US" altLang="en-US" sz="2200" dirty="0" err="1" smtClean="0"/>
              <a:t>ሁሉም</a:t>
            </a:r>
            <a:r>
              <a:rPr lang="en-US" altLang="en-US" sz="2200" dirty="0" smtClean="0"/>
              <a:t> </a:t>
            </a:r>
            <a:r>
              <a:rPr lang="en-US" altLang="en-US" sz="2200" dirty="0" err="1" smtClean="0"/>
              <a:t>ዉጤት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ተግባራት</a:t>
            </a:r>
            <a:r>
              <a:rPr lang="en-US" altLang="en-US" sz="2200" dirty="0" smtClean="0"/>
              <a:t> </a:t>
            </a:r>
            <a:r>
              <a:rPr lang="en-US" altLang="en-US" sz="2200" dirty="0" err="1" smtClean="0"/>
              <a:t>የጊዜ</a:t>
            </a:r>
            <a:r>
              <a:rPr lang="en-US" altLang="en-US" sz="2200" dirty="0" smtClean="0"/>
              <a:t> </a:t>
            </a:r>
            <a:r>
              <a:rPr lang="en-US" altLang="en-US" sz="2200" dirty="0" err="1" smtClean="0"/>
              <a:t>መጠን</a:t>
            </a:r>
            <a:r>
              <a:rPr lang="en-US" altLang="en-US" sz="2200" dirty="0" smtClean="0"/>
              <a:t> </a:t>
            </a:r>
            <a:r>
              <a:rPr lang="en-US" altLang="en-US" sz="2200" dirty="0" err="1" smtClean="0"/>
              <a:t>ድምር</a:t>
            </a:r>
            <a:r>
              <a:rPr lang="en-US" altLang="en-US" sz="2200" dirty="0" smtClean="0"/>
              <a:t> </a:t>
            </a:r>
            <a:r>
              <a:rPr lang="en-US" altLang="en-US" sz="2200" dirty="0" err="1" smtClean="0"/>
              <a:t>በማነጻጸር</a:t>
            </a:r>
            <a:r>
              <a:rPr lang="en-US" altLang="en-US" sz="2200" dirty="0" smtClean="0"/>
              <a:t> </a:t>
            </a:r>
            <a:r>
              <a:rPr lang="en-US" altLang="en-US" sz="2200" dirty="0" err="1" smtClean="0">
                <a:solidFill>
                  <a:srgbClr val="FF0000"/>
                </a:solidFill>
              </a:rPr>
              <a:t>የእያንዳንዱን</a:t>
            </a:r>
            <a:r>
              <a:rPr lang="en-US" altLang="en-US" sz="2200" dirty="0" smtClean="0">
                <a:solidFill>
                  <a:srgbClr val="FF0000"/>
                </a:solidFill>
              </a:rPr>
              <a:t> </a:t>
            </a:r>
            <a:r>
              <a:rPr lang="en-US" altLang="en-US" sz="2200" dirty="0" err="1" smtClean="0">
                <a:solidFill>
                  <a:srgbClr val="FF0000"/>
                </a:solidFill>
              </a:rPr>
              <a:t>ዉጤት</a:t>
            </a:r>
            <a:r>
              <a:rPr lang="en-US" altLang="en-US" sz="2200" dirty="0" smtClean="0">
                <a:solidFill>
                  <a:srgbClr val="FF0000"/>
                </a:solidFill>
              </a:rPr>
              <a:t> </a:t>
            </a:r>
            <a:r>
              <a:rPr lang="en-US" altLang="en-US" sz="2200" dirty="0" err="1" smtClean="0">
                <a:solidFill>
                  <a:srgbClr val="FF0000"/>
                </a:solidFill>
              </a:rPr>
              <a:t>ተኮር</a:t>
            </a:r>
            <a:r>
              <a:rPr lang="en-US" altLang="en-US" sz="2200" dirty="0" smtClean="0">
                <a:solidFill>
                  <a:srgbClr val="FF0000"/>
                </a:solidFill>
              </a:rPr>
              <a:t> </a:t>
            </a:r>
            <a:r>
              <a:rPr lang="en-US" altLang="en-US" sz="2200" dirty="0" err="1" smtClean="0">
                <a:solidFill>
                  <a:srgbClr val="FF0000"/>
                </a:solidFill>
              </a:rPr>
              <a:t>ተግባር</a:t>
            </a:r>
            <a:r>
              <a:rPr lang="en-US" altLang="en-US" sz="2200" dirty="0" smtClean="0">
                <a:solidFill>
                  <a:srgbClr val="FF0000"/>
                </a:solidFill>
              </a:rPr>
              <a:t> </a:t>
            </a:r>
            <a:r>
              <a:rPr lang="en-US" altLang="en-US" sz="2200" dirty="0" err="1" smtClean="0">
                <a:solidFill>
                  <a:srgbClr val="FF0000"/>
                </a:solidFill>
              </a:rPr>
              <a:t>የመቶኛ</a:t>
            </a:r>
            <a:r>
              <a:rPr lang="en-US" altLang="en-US" sz="2200" dirty="0" smtClean="0">
                <a:solidFill>
                  <a:srgbClr val="FF0000"/>
                </a:solidFill>
              </a:rPr>
              <a:t> </a:t>
            </a:r>
            <a:r>
              <a:rPr lang="en-US" altLang="en-US" sz="2200" dirty="0" err="1" smtClean="0">
                <a:solidFill>
                  <a:srgbClr val="FF0000"/>
                </a:solidFill>
              </a:rPr>
              <a:t>ድርሻ</a:t>
            </a:r>
            <a:r>
              <a:rPr lang="en-US" altLang="en-US" sz="2200" dirty="0" smtClean="0">
                <a:solidFill>
                  <a:srgbClr val="FF0000"/>
                </a:solidFill>
              </a:rPr>
              <a:t> </a:t>
            </a:r>
            <a:r>
              <a:rPr lang="en-US" altLang="en-US" sz="2200" dirty="0" err="1" smtClean="0">
                <a:solidFill>
                  <a:srgbClr val="FF0000"/>
                </a:solidFill>
              </a:rPr>
              <a:t>መለየት</a:t>
            </a:r>
            <a:r>
              <a:rPr lang="en-US" altLang="en-US" sz="2200" dirty="0" smtClean="0">
                <a:solidFill>
                  <a:srgbClr val="FF0000"/>
                </a:solidFill>
              </a:rPr>
              <a:t>፣</a:t>
            </a:r>
          </a:p>
          <a:p>
            <a:pPr algn="just" eaLnBrk="1" hangingPunct="1">
              <a:buFont typeface="Wingdings 2" pitchFamily="18" charset="2"/>
              <a:buNone/>
            </a:pPr>
            <a:r>
              <a:rPr lang="en-US" altLang="en-US" sz="2200" dirty="0" smtClean="0">
                <a:solidFill>
                  <a:srgbClr val="00B050"/>
                </a:solidFill>
              </a:rPr>
              <a:t>4.ለእያንዳንዱ </a:t>
            </a:r>
            <a:r>
              <a:rPr lang="en-US" altLang="en-US" sz="2200" dirty="0" err="1" smtClean="0">
                <a:solidFill>
                  <a:srgbClr val="00B050"/>
                </a:solidFill>
              </a:rPr>
              <a:t>ዉጤት</a:t>
            </a:r>
            <a:r>
              <a:rPr lang="en-US" altLang="en-US" sz="2200" dirty="0" smtClean="0">
                <a:solidFill>
                  <a:srgbClr val="00B050"/>
                </a:solidFill>
              </a:rPr>
              <a:t> </a:t>
            </a:r>
            <a:r>
              <a:rPr lang="en-US" altLang="en-US" sz="2200" dirty="0" err="1" smtClean="0">
                <a:solidFill>
                  <a:srgbClr val="00B050"/>
                </a:solidFill>
              </a:rPr>
              <a:t>ተኮር</a:t>
            </a:r>
            <a:r>
              <a:rPr lang="en-US" altLang="en-US" sz="2200" dirty="0" smtClean="0">
                <a:solidFill>
                  <a:srgbClr val="00B050"/>
                </a:solidFill>
              </a:rPr>
              <a:t> </a:t>
            </a:r>
            <a:r>
              <a:rPr lang="en-US" altLang="en-US" sz="2200" dirty="0" err="1" smtClean="0">
                <a:solidFill>
                  <a:srgbClr val="00B050"/>
                </a:solidFill>
              </a:rPr>
              <a:t>ተግባር</a:t>
            </a:r>
            <a:r>
              <a:rPr lang="en-US" altLang="en-US" sz="2200" dirty="0" smtClean="0">
                <a:solidFill>
                  <a:srgbClr val="00B050"/>
                </a:solidFill>
              </a:rPr>
              <a:t> </a:t>
            </a:r>
            <a:r>
              <a:rPr lang="en-US" altLang="en-US" sz="2200" dirty="0" err="1" smtClean="0">
                <a:solidFill>
                  <a:srgbClr val="00B050"/>
                </a:solidFill>
              </a:rPr>
              <a:t>የተለየዉ</a:t>
            </a:r>
            <a:r>
              <a:rPr lang="en-US" altLang="en-US" sz="2200" dirty="0" smtClean="0">
                <a:solidFill>
                  <a:srgbClr val="00B050"/>
                </a:solidFill>
              </a:rPr>
              <a:t> </a:t>
            </a:r>
            <a:r>
              <a:rPr lang="en-US" altLang="en-US" sz="2200" dirty="0" err="1" smtClean="0">
                <a:solidFill>
                  <a:srgbClr val="00B050"/>
                </a:solidFill>
              </a:rPr>
              <a:t>የመቶኛ</a:t>
            </a:r>
            <a:r>
              <a:rPr lang="en-US" altLang="en-US" sz="2200" dirty="0" smtClean="0">
                <a:solidFill>
                  <a:srgbClr val="00B050"/>
                </a:solidFill>
              </a:rPr>
              <a:t> </a:t>
            </a:r>
            <a:r>
              <a:rPr lang="en-US" altLang="en-US" sz="2200" dirty="0" err="1" smtClean="0">
                <a:solidFill>
                  <a:srgbClr val="00B050"/>
                </a:solidFill>
              </a:rPr>
              <a:t>ድርሻ</a:t>
            </a:r>
            <a:r>
              <a:rPr lang="en-US" altLang="en-US" sz="2200" dirty="0" smtClean="0">
                <a:solidFill>
                  <a:srgbClr val="00B050"/>
                </a:solidFill>
              </a:rPr>
              <a:t> </a:t>
            </a:r>
            <a:r>
              <a:rPr lang="en-US" altLang="en-US" sz="2200" dirty="0" err="1" smtClean="0">
                <a:solidFill>
                  <a:srgbClr val="00B050"/>
                </a:solidFill>
              </a:rPr>
              <a:t>ግቡን</a:t>
            </a:r>
            <a:r>
              <a:rPr lang="en-US" altLang="en-US" sz="2200" dirty="0" smtClean="0">
                <a:solidFill>
                  <a:srgbClr val="00B050"/>
                </a:solidFill>
              </a:rPr>
              <a:t> </a:t>
            </a:r>
            <a:r>
              <a:rPr lang="en-US" altLang="en-US" sz="2200" dirty="0" err="1" smtClean="0">
                <a:solidFill>
                  <a:srgbClr val="00B050"/>
                </a:solidFill>
              </a:rPr>
              <a:t>ለማስፈጸም</a:t>
            </a:r>
            <a:r>
              <a:rPr lang="en-US" altLang="en-US" sz="2200" dirty="0" smtClean="0">
                <a:solidFill>
                  <a:srgbClr val="00B050"/>
                </a:solidFill>
              </a:rPr>
              <a:t> </a:t>
            </a:r>
            <a:r>
              <a:rPr lang="en-US" altLang="en-US" sz="2200" dirty="0" err="1" smtClean="0">
                <a:solidFill>
                  <a:srgbClr val="00B050"/>
                </a:solidFill>
              </a:rPr>
              <a:t>ያለዉን</a:t>
            </a:r>
            <a:r>
              <a:rPr lang="en-US" altLang="en-US" sz="2200" dirty="0" smtClean="0">
                <a:solidFill>
                  <a:srgbClr val="00B050"/>
                </a:solidFill>
              </a:rPr>
              <a:t> </a:t>
            </a:r>
            <a:r>
              <a:rPr lang="en-US" altLang="en-US" sz="2200" dirty="0" err="1" smtClean="0">
                <a:solidFill>
                  <a:srgbClr val="00B050"/>
                </a:solidFill>
              </a:rPr>
              <a:t>የመቶኛ</a:t>
            </a:r>
            <a:r>
              <a:rPr lang="en-US" altLang="en-US" sz="2200" dirty="0" smtClean="0">
                <a:solidFill>
                  <a:srgbClr val="00B050"/>
                </a:solidFill>
              </a:rPr>
              <a:t> </a:t>
            </a:r>
            <a:r>
              <a:rPr lang="en-US" altLang="en-US" sz="2200" dirty="0" err="1" smtClean="0">
                <a:solidFill>
                  <a:srgbClr val="00B050"/>
                </a:solidFill>
              </a:rPr>
              <a:t>ድርሻ</a:t>
            </a:r>
            <a:r>
              <a:rPr lang="en-US" altLang="en-US" sz="2200" dirty="0" smtClean="0">
                <a:solidFill>
                  <a:srgbClr val="00B050"/>
                </a:solidFill>
              </a:rPr>
              <a:t> </a:t>
            </a:r>
            <a:r>
              <a:rPr lang="en-US" altLang="en-US" sz="2200" dirty="0" err="1" smtClean="0">
                <a:solidFill>
                  <a:srgbClr val="00B050"/>
                </a:solidFill>
              </a:rPr>
              <a:t>ያመለክታል</a:t>
            </a:r>
            <a:r>
              <a:rPr lang="en-US" altLang="en-US" sz="2200" dirty="0" smtClean="0"/>
              <a:t>፡፡ </a:t>
            </a:r>
            <a:r>
              <a:rPr lang="en-US" altLang="en-US" sz="2200" dirty="0" err="1" smtClean="0"/>
              <a:t>በግቡ</a:t>
            </a:r>
            <a:r>
              <a:rPr lang="en-US" altLang="en-US" sz="2200" dirty="0" smtClean="0"/>
              <a:t> </a:t>
            </a:r>
            <a:r>
              <a:rPr lang="en-US" altLang="en-US" sz="2200" dirty="0" err="1" smtClean="0"/>
              <a:t>ስር</a:t>
            </a:r>
            <a:r>
              <a:rPr lang="en-US" altLang="en-US" sz="2200" dirty="0" smtClean="0"/>
              <a:t> </a:t>
            </a:r>
            <a:r>
              <a:rPr lang="en-US" altLang="en-US" sz="2200" dirty="0" err="1" smtClean="0"/>
              <a:t>የመቶኛ</a:t>
            </a:r>
            <a:r>
              <a:rPr lang="en-US" altLang="en-US" sz="2200" dirty="0" smtClean="0"/>
              <a:t> </a:t>
            </a:r>
            <a:r>
              <a:rPr lang="en-US" altLang="en-US" sz="2200" dirty="0" err="1" smtClean="0"/>
              <a:t>ድርሻ</a:t>
            </a:r>
            <a:r>
              <a:rPr lang="en-US" altLang="en-US" sz="2200" dirty="0" smtClean="0"/>
              <a:t> </a:t>
            </a:r>
            <a:r>
              <a:rPr lang="en-US" altLang="en-US" sz="2200" dirty="0" err="1" smtClean="0"/>
              <a:t>የተሰጣቸዉ</a:t>
            </a:r>
            <a:r>
              <a:rPr lang="en-US" altLang="en-US" sz="2200" dirty="0" smtClean="0"/>
              <a:t> </a:t>
            </a:r>
            <a:r>
              <a:rPr lang="en-US" altLang="en-US" sz="2200" dirty="0" err="1" smtClean="0"/>
              <a:t>ዉጤት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ተግባራት</a:t>
            </a:r>
            <a:r>
              <a:rPr lang="en-US" altLang="en-US" sz="2200" dirty="0" smtClean="0"/>
              <a:t> </a:t>
            </a:r>
            <a:r>
              <a:rPr lang="en-US" altLang="en-US" sz="2200" dirty="0" err="1" smtClean="0"/>
              <a:t>የመቶኛ</a:t>
            </a:r>
            <a:r>
              <a:rPr lang="en-US" altLang="en-US" sz="2200" dirty="0" smtClean="0"/>
              <a:t> </a:t>
            </a:r>
            <a:r>
              <a:rPr lang="en-US" altLang="en-US" sz="2200" dirty="0" err="1" smtClean="0"/>
              <a:t>ድርሻ</a:t>
            </a:r>
            <a:r>
              <a:rPr lang="en-US" altLang="en-US" sz="2200" dirty="0" smtClean="0"/>
              <a:t> </a:t>
            </a:r>
            <a:r>
              <a:rPr lang="en-US" altLang="en-US" sz="2200" dirty="0" err="1" smtClean="0"/>
              <a:t>ድምር</a:t>
            </a:r>
            <a:r>
              <a:rPr lang="en-US" altLang="en-US" sz="2200" dirty="0" smtClean="0"/>
              <a:t> 100 </a:t>
            </a:r>
            <a:r>
              <a:rPr lang="en-US" altLang="en-US" sz="2200" dirty="0" err="1" smtClean="0"/>
              <a:t>መሆኑን</a:t>
            </a:r>
            <a:r>
              <a:rPr lang="en-US" altLang="en-US" sz="2200" dirty="0" smtClean="0"/>
              <a:t> </a:t>
            </a:r>
            <a:r>
              <a:rPr lang="en-US" altLang="en-US" sz="2200" dirty="0" err="1" smtClean="0"/>
              <a:t>ማረጋገጥ</a:t>
            </a:r>
            <a:r>
              <a:rPr lang="en-US" altLang="en-US" sz="2200" dirty="0" smtClean="0"/>
              <a:t>፤</a:t>
            </a:r>
          </a:p>
          <a:p>
            <a:pPr algn="just" eaLnBrk="1" hangingPunct="1">
              <a:buFont typeface="Wingdings 2" pitchFamily="18" charset="2"/>
              <a:buNone/>
            </a:pPr>
            <a:r>
              <a:rPr lang="en-US" altLang="en-US" sz="2200" dirty="0" smtClean="0"/>
              <a:t> 5.በሌላ </a:t>
            </a:r>
            <a:r>
              <a:rPr lang="en-US" altLang="en-US" sz="2200" dirty="0" err="1" smtClean="0"/>
              <a:t>በኩል</a:t>
            </a:r>
            <a:r>
              <a:rPr lang="en-US" altLang="en-US" sz="2200" dirty="0" smtClean="0"/>
              <a:t> </a:t>
            </a:r>
            <a:r>
              <a:rPr lang="en-US" altLang="en-US" sz="2200" dirty="0" err="1" smtClean="0"/>
              <a:t>በግቦች</a:t>
            </a:r>
            <a:r>
              <a:rPr lang="en-US" altLang="en-US" sz="2200" dirty="0" smtClean="0"/>
              <a:t> </a:t>
            </a:r>
            <a:r>
              <a:rPr lang="en-US" altLang="en-US" sz="2200" dirty="0" err="1" smtClean="0"/>
              <a:t>አፈጻጸም</a:t>
            </a:r>
            <a:r>
              <a:rPr lang="en-US" altLang="en-US" sz="2200" dirty="0" smtClean="0"/>
              <a:t> </a:t>
            </a:r>
            <a:r>
              <a:rPr lang="en-US" altLang="en-US" sz="2200" dirty="0" err="1" smtClean="0"/>
              <a:t>ምዘና</a:t>
            </a:r>
            <a:r>
              <a:rPr lang="en-US" altLang="en-US" sz="2200" dirty="0" smtClean="0"/>
              <a:t> </a:t>
            </a:r>
            <a:r>
              <a:rPr lang="en-US" altLang="en-US" sz="2200" dirty="0" err="1" smtClean="0"/>
              <a:t>ላይ</a:t>
            </a:r>
            <a:r>
              <a:rPr lang="en-US" altLang="en-US" sz="2200" dirty="0" smtClean="0"/>
              <a:t> </a:t>
            </a:r>
            <a:r>
              <a:rPr lang="en-US" altLang="en-US" sz="2200" dirty="0" err="1" smtClean="0"/>
              <a:t>እንደተገለጸዉ</a:t>
            </a:r>
            <a:r>
              <a:rPr lang="en-US" altLang="en-US" sz="2200" dirty="0" smtClean="0"/>
              <a:t> </a:t>
            </a:r>
            <a:r>
              <a:rPr lang="en-US" altLang="en-US" sz="2200" dirty="0" err="1" smtClean="0">
                <a:solidFill>
                  <a:srgbClr val="7030A0"/>
                </a:solidFill>
              </a:rPr>
              <a:t>ከሌላ</a:t>
            </a:r>
            <a:r>
              <a:rPr lang="en-US" altLang="en-US" sz="2200" dirty="0" smtClean="0">
                <a:solidFill>
                  <a:srgbClr val="7030A0"/>
                </a:solidFill>
              </a:rPr>
              <a:t>  የስራ </a:t>
            </a:r>
            <a:r>
              <a:rPr lang="en-US" altLang="en-US" sz="2200" dirty="0" err="1" smtClean="0">
                <a:solidFill>
                  <a:srgbClr val="7030A0"/>
                </a:solidFill>
              </a:rPr>
              <a:t>ሂደት</a:t>
            </a:r>
            <a:r>
              <a:rPr lang="en-US" altLang="en-US" sz="2200" dirty="0" smtClean="0">
                <a:solidFill>
                  <a:srgbClr val="7030A0"/>
                </a:solidFill>
              </a:rPr>
              <a:t>  </a:t>
            </a:r>
            <a:r>
              <a:rPr lang="en-US" altLang="en-US" sz="2200" dirty="0" err="1" smtClean="0">
                <a:solidFill>
                  <a:srgbClr val="7030A0"/>
                </a:solidFill>
              </a:rPr>
              <a:t>ኬዝ</a:t>
            </a:r>
            <a:r>
              <a:rPr lang="en-US" altLang="en-US" sz="2200" dirty="0" smtClean="0">
                <a:solidFill>
                  <a:srgbClr val="7030A0"/>
                </a:solidFill>
              </a:rPr>
              <a:t> </a:t>
            </a:r>
            <a:r>
              <a:rPr lang="en-US" altLang="en-US" sz="2200" dirty="0" err="1" smtClean="0">
                <a:solidFill>
                  <a:srgbClr val="7030A0"/>
                </a:solidFill>
              </a:rPr>
              <a:t>ቲም</a:t>
            </a:r>
            <a:r>
              <a:rPr lang="en-US" altLang="en-US" sz="2200" dirty="0" smtClean="0">
                <a:solidFill>
                  <a:srgbClr val="7030A0"/>
                </a:solidFill>
              </a:rPr>
              <a:t>  </a:t>
            </a:r>
            <a:r>
              <a:rPr lang="en-US" altLang="en-US" sz="2200" dirty="0" err="1" smtClean="0">
                <a:solidFill>
                  <a:srgbClr val="7030A0"/>
                </a:solidFill>
              </a:rPr>
              <a:t>ተቆርሶ</a:t>
            </a:r>
            <a:r>
              <a:rPr lang="en-US" altLang="en-US" sz="2200" dirty="0" smtClean="0">
                <a:solidFill>
                  <a:srgbClr val="7030A0"/>
                </a:solidFill>
              </a:rPr>
              <a:t> </a:t>
            </a:r>
            <a:r>
              <a:rPr lang="en-US" altLang="en-US" sz="2200" dirty="0" err="1" smtClean="0">
                <a:solidFill>
                  <a:srgbClr val="7030A0"/>
                </a:solidFill>
              </a:rPr>
              <a:t>የመጣ</a:t>
            </a:r>
            <a:r>
              <a:rPr lang="en-US" altLang="en-US" sz="2200" dirty="0" smtClean="0">
                <a:solidFill>
                  <a:srgbClr val="7030A0"/>
                </a:solidFill>
              </a:rPr>
              <a:t>  </a:t>
            </a:r>
            <a:r>
              <a:rPr lang="en-US" altLang="en-US" sz="2200" dirty="0" err="1" smtClean="0">
                <a:solidFill>
                  <a:srgbClr val="7030A0"/>
                </a:solidFill>
              </a:rPr>
              <a:t>የግብ</a:t>
            </a:r>
            <a:r>
              <a:rPr lang="en-US" altLang="en-US" sz="2200" dirty="0" smtClean="0">
                <a:solidFill>
                  <a:srgbClr val="7030A0"/>
                </a:solidFill>
              </a:rPr>
              <a:t> </a:t>
            </a:r>
            <a:r>
              <a:rPr lang="en-US" altLang="en-US" sz="2200" dirty="0" err="1" smtClean="0">
                <a:solidFill>
                  <a:srgbClr val="7030A0"/>
                </a:solidFill>
              </a:rPr>
              <a:t>ክፋይ</a:t>
            </a:r>
            <a:r>
              <a:rPr lang="en-US" altLang="en-US" sz="2200" dirty="0" smtClean="0">
                <a:solidFill>
                  <a:srgbClr val="7030A0"/>
                </a:solidFill>
              </a:rPr>
              <a:t> </a:t>
            </a:r>
            <a:r>
              <a:rPr lang="en-US" altLang="en-US" sz="2200" dirty="0" err="1" smtClean="0">
                <a:solidFill>
                  <a:srgbClr val="7030A0"/>
                </a:solidFill>
              </a:rPr>
              <a:t>በሚኖርበት</a:t>
            </a:r>
            <a:r>
              <a:rPr lang="en-US" altLang="en-US" sz="2200" dirty="0" smtClean="0">
                <a:solidFill>
                  <a:srgbClr val="7030A0"/>
                </a:solidFill>
              </a:rPr>
              <a:t> </a:t>
            </a:r>
            <a:r>
              <a:rPr lang="en-US" altLang="en-US" sz="2200" dirty="0" err="1" smtClean="0">
                <a:solidFill>
                  <a:srgbClr val="7030A0"/>
                </a:solidFill>
              </a:rPr>
              <a:t>ጊዜ</a:t>
            </a:r>
            <a:r>
              <a:rPr lang="en-US" altLang="en-US" sz="2200" dirty="0" smtClean="0">
                <a:solidFill>
                  <a:srgbClr val="7030A0"/>
                </a:solidFill>
              </a:rPr>
              <a:t> </a:t>
            </a:r>
            <a:r>
              <a:rPr lang="en-US" altLang="en-US" sz="2200" dirty="0" err="1" smtClean="0"/>
              <a:t>ለግብ</a:t>
            </a:r>
            <a:r>
              <a:rPr lang="en-US" altLang="en-US" sz="2200" dirty="0" smtClean="0"/>
              <a:t> </a:t>
            </a:r>
            <a:r>
              <a:rPr lang="en-US" altLang="en-US" sz="2200" dirty="0" err="1" smtClean="0"/>
              <a:t>ክፋይ</a:t>
            </a:r>
            <a:r>
              <a:rPr lang="en-US" altLang="en-US" sz="2200" dirty="0" smtClean="0"/>
              <a:t> </a:t>
            </a:r>
            <a:r>
              <a:rPr lang="en-US" altLang="en-US" sz="2200" dirty="0" err="1" smtClean="0"/>
              <a:t>ማስፈጸሚያ</a:t>
            </a:r>
            <a:r>
              <a:rPr lang="en-US" altLang="en-US" sz="2200" dirty="0" smtClean="0"/>
              <a:t> </a:t>
            </a:r>
            <a:r>
              <a:rPr lang="en-US" altLang="en-US" sz="2200" dirty="0" err="1" smtClean="0"/>
              <a:t>የተቀመጡት</a:t>
            </a:r>
            <a:r>
              <a:rPr lang="en-US" altLang="en-US" sz="2200" dirty="0" smtClean="0"/>
              <a:t> </a:t>
            </a:r>
            <a:r>
              <a:rPr lang="en-US" altLang="en-US" sz="2200" dirty="0" err="1" smtClean="0"/>
              <a:t>ዉጤት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ተግባራት</a:t>
            </a:r>
            <a:r>
              <a:rPr lang="en-US" altLang="en-US" sz="2200" dirty="0" smtClean="0"/>
              <a:t> </a:t>
            </a:r>
            <a:r>
              <a:rPr lang="en-US" altLang="en-US" sz="2200" dirty="0" err="1" smtClean="0"/>
              <a:t>መቶኛ</a:t>
            </a:r>
            <a:r>
              <a:rPr lang="en-US" altLang="en-US" sz="2200" dirty="0" smtClean="0"/>
              <a:t> </a:t>
            </a:r>
            <a:r>
              <a:rPr lang="en-US" altLang="en-US" sz="2200" dirty="0" err="1" smtClean="0"/>
              <a:t>ድርሻ</a:t>
            </a:r>
            <a:r>
              <a:rPr lang="en-US" altLang="en-US" sz="2200" dirty="0" smtClean="0"/>
              <a:t> (</a:t>
            </a:r>
            <a:r>
              <a:rPr lang="en-US" altLang="en-US" sz="2200" dirty="0" err="1" smtClean="0"/>
              <a:t>ክብደት</a:t>
            </a:r>
            <a:r>
              <a:rPr lang="en-US" altLang="en-US" sz="2200" dirty="0" smtClean="0"/>
              <a:t>) </a:t>
            </a:r>
            <a:r>
              <a:rPr lang="en-US" altLang="en-US" sz="2200" dirty="0" err="1" smtClean="0"/>
              <a:t>ድምር</a:t>
            </a:r>
            <a:r>
              <a:rPr lang="en-US" altLang="en-US" sz="2200" dirty="0" smtClean="0"/>
              <a:t> 100% </a:t>
            </a:r>
            <a:r>
              <a:rPr lang="en-US" altLang="en-US" sz="2200" dirty="0" err="1" smtClean="0"/>
              <a:t>ሲሆን</a:t>
            </a:r>
            <a:r>
              <a:rPr lang="en-US" altLang="en-US" sz="2200" dirty="0" smtClean="0"/>
              <a:t> </a:t>
            </a:r>
            <a:r>
              <a:rPr lang="en-US" altLang="en-US" sz="2200" dirty="0" err="1" smtClean="0"/>
              <a:t>በሌላ</a:t>
            </a:r>
            <a:r>
              <a:rPr lang="en-US" altLang="en-US" sz="2200" dirty="0" smtClean="0"/>
              <a:t> </a:t>
            </a:r>
            <a:r>
              <a:rPr lang="en-US" altLang="en-US" sz="2200" dirty="0" err="1" smtClean="0"/>
              <a:t>በኩል</a:t>
            </a:r>
            <a:r>
              <a:rPr lang="en-US" altLang="en-US" sz="2200" dirty="0" smtClean="0"/>
              <a:t> የስራ </a:t>
            </a:r>
            <a:r>
              <a:rPr lang="en-US" altLang="en-US" sz="2200" dirty="0" err="1" smtClean="0"/>
              <a:t>ሂደት</a:t>
            </a:r>
            <a:r>
              <a:rPr lang="en-US" altLang="en-US" sz="2200" dirty="0" smtClean="0"/>
              <a:t> እና </a:t>
            </a:r>
            <a:r>
              <a:rPr lang="en-US" altLang="en-US" sz="2200" dirty="0" err="1" smtClean="0"/>
              <a:t>ኬዝ</a:t>
            </a:r>
            <a:r>
              <a:rPr lang="en-US" altLang="en-US" sz="2200" dirty="0" smtClean="0"/>
              <a:t> </a:t>
            </a:r>
            <a:r>
              <a:rPr lang="en-US" altLang="en-US" sz="2200" dirty="0" err="1" smtClean="0"/>
              <a:t>ቲም</a:t>
            </a:r>
            <a:r>
              <a:rPr lang="en-US" altLang="en-US" sz="2200" dirty="0" smtClean="0"/>
              <a:t> </a:t>
            </a:r>
            <a:r>
              <a:rPr lang="en-US" altLang="en-US" sz="2200" dirty="0" err="1" smtClean="0"/>
              <a:t>ከቀሪዉ</a:t>
            </a:r>
            <a:r>
              <a:rPr lang="en-US" altLang="en-US" sz="2200" dirty="0" smtClean="0"/>
              <a:t> </a:t>
            </a:r>
            <a:r>
              <a:rPr lang="en-US" altLang="en-US" sz="2200" dirty="0" err="1" smtClean="0"/>
              <a:t>የግብ</a:t>
            </a:r>
            <a:r>
              <a:rPr lang="en-US" altLang="en-US" sz="2200" dirty="0" smtClean="0"/>
              <a:t> </a:t>
            </a:r>
            <a:r>
              <a:rPr lang="en-US" altLang="en-US" sz="2200" dirty="0" err="1" smtClean="0"/>
              <a:t>ክፋይ</a:t>
            </a:r>
            <a:r>
              <a:rPr lang="en-US" altLang="en-US" sz="2200" dirty="0" smtClean="0"/>
              <a:t> </a:t>
            </a:r>
            <a:r>
              <a:rPr lang="en-US" altLang="en-US" sz="2200" dirty="0" err="1" smtClean="0"/>
              <a:t>ዉጤት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ተግባራት</a:t>
            </a:r>
            <a:r>
              <a:rPr lang="en-US" altLang="en-US" sz="2200" dirty="0" smtClean="0"/>
              <a:t> </a:t>
            </a:r>
            <a:r>
              <a:rPr lang="en-US" altLang="en-US" sz="2200" dirty="0" err="1" smtClean="0"/>
              <a:t>የመቶኛ</a:t>
            </a:r>
            <a:r>
              <a:rPr lang="en-US" altLang="en-US" sz="2200" dirty="0" smtClean="0"/>
              <a:t> </a:t>
            </a:r>
            <a:r>
              <a:rPr lang="en-US" altLang="en-US" sz="2200" dirty="0" err="1" smtClean="0"/>
              <a:t>ድርሻጋር</a:t>
            </a:r>
            <a:r>
              <a:rPr lang="en-US" altLang="en-US" sz="2200" dirty="0" smtClean="0"/>
              <a:t> </a:t>
            </a:r>
            <a:r>
              <a:rPr lang="en-US" altLang="en-US" sz="2200" dirty="0" err="1" smtClean="0"/>
              <a:t>ሲደመር</a:t>
            </a:r>
            <a:r>
              <a:rPr lang="en-US" altLang="en-US" sz="2200" dirty="0" smtClean="0"/>
              <a:t> </a:t>
            </a:r>
            <a:r>
              <a:rPr lang="en-US" altLang="en-US" sz="2200" dirty="0" err="1" smtClean="0"/>
              <a:t>በመሆኑ</a:t>
            </a:r>
            <a:r>
              <a:rPr lang="en-US" altLang="en-US" sz="2200" dirty="0" smtClean="0"/>
              <a:t> </a:t>
            </a:r>
            <a:r>
              <a:rPr lang="en-US" altLang="en-US" sz="2200" dirty="0" err="1" smtClean="0"/>
              <a:t>ለተቆረሰዉ</a:t>
            </a:r>
            <a:r>
              <a:rPr lang="en-US" altLang="en-US" sz="2200" dirty="0" smtClean="0"/>
              <a:t> </a:t>
            </a:r>
            <a:r>
              <a:rPr lang="en-US" altLang="en-US" sz="2200" dirty="0" err="1" smtClean="0"/>
              <a:t>የግብ</a:t>
            </a:r>
            <a:r>
              <a:rPr lang="en-US" altLang="en-US" sz="2200" dirty="0" smtClean="0"/>
              <a:t> </a:t>
            </a:r>
            <a:r>
              <a:rPr lang="en-US" altLang="en-US" sz="2200" dirty="0" err="1" smtClean="0"/>
              <a:t>ክፋይ</a:t>
            </a:r>
            <a:r>
              <a:rPr lang="en-US" altLang="en-US" sz="2200" dirty="0" smtClean="0"/>
              <a:t> </a:t>
            </a:r>
            <a:r>
              <a:rPr lang="en-US" altLang="en-US" sz="2200" dirty="0" err="1" smtClean="0"/>
              <a:t>ማስፈጸሚያ</a:t>
            </a:r>
            <a:r>
              <a:rPr lang="en-US" altLang="en-US" sz="2200" dirty="0" smtClean="0"/>
              <a:t> </a:t>
            </a:r>
            <a:r>
              <a:rPr lang="en-US" altLang="en-US" sz="2200" dirty="0" err="1" smtClean="0"/>
              <a:t>የተለዩት</a:t>
            </a:r>
            <a:r>
              <a:rPr lang="en-US" altLang="en-US" sz="2200" dirty="0" smtClean="0"/>
              <a:t> </a:t>
            </a:r>
            <a:r>
              <a:rPr lang="en-US" altLang="en-US" sz="2200" dirty="0" err="1" smtClean="0"/>
              <a:t>ዉጤት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ተግባራት</a:t>
            </a:r>
            <a:r>
              <a:rPr lang="en-US" altLang="en-US" sz="2200" dirty="0" smtClean="0"/>
              <a:t> </a:t>
            </a:r>
            <a:r>
              <a:rPr lang="en-US" altLang="en-US" sz="2200" dirty="0" err="1" smtClean="0"/>
              <a:t>የሚሰጠዉ</a:t>
            </a:r>
            <a:r>
              <a:rPr lang="en-US" altLang="en-US" sz="2200" dirty="0" smtClean="0"/>
              <a:t> </a:t>
            </a:r>
            <a:r>
              <a:rPr lang="en-US" altLang="en-US" sz="2200" dirty="0" err="1" smtClean="0"/>
              <a:t>የመቶኛ</a:t>
            </a:r>
            <a:r>
              <a:rPr lang="en-US" altLang="en-US" sz="2200" dirty="0" smtClean="0"/>
              <a:t> </a:t>
            </a:r>
            <a:r>
              <a:rPr lang="en-US" altLang="en-US" sz="2200" dirty="0" err="1" smtClean="0"/>
              <a:t>ድርሻ</a:t>
            </a:r>
            <a:r>
              <a:rPr lang="en-US" altLang="en-US" sz="2200" dirty="0" smtClean="0"/>
              <a:t> </a:t>
            </a:r>
            <a:r>
              <a:rPr lang="en-US" altLang="en-US" sz="2200" dirty="0" err="1" smtClean="0"/>
              <a:t>ወደ</a:t>
            </a:r>
            <a:r>
              <a:rPr lang="en-US" altLang="en-US" sz="2200" dirty="0" smtClean="0"/>
              <a:t> </a:t>
            </a:r>
            <a:r>
              <a:rPr lang="en-US" altLang="en-US" sz="2200" dirty="0" err="1" smtClean="0"/>
              <a:t>ስራ</a:t>
            </a:r>
            <a:r>
              <a:rPr lang="en-US" altLang="en-US" sz="2200" dirty="0" smtClean="0"/>
              <a:t> </a:t>
            </a:r>
            <a:r>
              <a:rPr lang="en-US" altLang="en-US" sz="2200" dirty="0" err="1" smtClean="0"/>
              <a:t>ሂደት</a:t>
            </a:r>
            <a:r>
              <a:rPr lang="en-US" altLang="en-US" sz="2200" dirty="0" smtClean="0"/>
              <a:t> </a:t>
            </a:r>
            <a:r>
              <a:rPr lang="en-US" altLang="en-US" sz="2200" dirty="0" err="1" smtClean="0"/>
              <a:t>ኬዝ</a:t>
            </a:r>
            <a:r>
              <a:rPr lang="en-US" altLang="en-US" sz="2200" dirty="0" smtClean="0"/>
              <a:t> </a:t>
            </a:r>
            <a:r>
              <a:rPr lang="en-US" altLang="en-US" sz="2200" dirty="0" err="1" smtClean="0"/>
              <a:t>ቲም</a:t>
            </a:r>
            <a:r>
              <a:rPr lang="en-US" altLang="en-US" sz="2200" dirty="0" smtClean="0"/>
              <a:t> </a:t>
            </a:r>
            <a:r>
              <a:rPr lang="en-US" altLang="en-US" sz="2200" dirty="0" err="1" smtClean="0"/>
              <a:t>የመጡትን</a:t>
            </a:r>
            <a:r>
              <a:rPr lang="en-US" altLang="en-US" sz="2200" dirty="0" smtClean="0"/>
              <a:t> </a:t>
            </a:r>
            <a:r>
              <a:rPr lang="en-US" altLang="en-US" sz="2200" dirty="0" err="1" smtClean="0"/>
              <a:t>ዉጤት</a:t>
            </a:r>
            <a:r>
              <a:rPr lang="en-US" altLang="en-US" sz="2200" dirty="0" smtClean="0"/>
              <a:t> </a:t>
            </a:r>
            <a:r>
              <a:rPr lang="en-US" altLang="en-US" sz="2200" dirty="0" err="1" smtClean="0"/>
              <a:t>ተኮር</a:t>
            </a:r>
            <a:r>
              <a:rPr lang="en-US" altLang="en-US" sz="2200" dirty="0" smtClean="0"/>
              <a:t> </a:t>
            </a:r>
            <a:r>
              <a:rPr lang="en-US" altLang="en-US" sz="2200" dirty="0" err="1" smtClean="0"/>
              <a:t>ተግባራት</a:t>
            </a:r>
            <a:r>
              <a:rPr lang="en-US" altLang="en-US" sz="2200" dirty="0" smtClean="0"/>
              <a:t> </a:t>
            </a:r>
            <a:r>
              <a:rPr lang="en-US" altLang="en-US" sz="2200" dirty="0" err="1" smtClean="0"/>
              <a:t>ክብደት</a:t>
            </a:r>
            <a:r>
              <a:rPr lang="en-US" altLang="en-US" sz="2200" dirty="0" smtClean="0"/>
              <a:t> </a:t>
            </a:r>
            <a:r>
              <a:rPr lang="en-US" altLang="en-US" sz="2200" dirty="0" err="1" smtClean="0"/>
              <a:t>በመደመር</a:t>
            </a:r>
            <a:r>
              <a:rPr lang="en-US" altLang="en-US" sz="2200" dirty="0" smtClean="0"/>
              <a:t> </a:t>
            </a:r>
            <a:r>
              <a:rPr lang="en-US" altLang="en-US" sz="2200" dirty="0" err="1" smtClean="0"/>
              <a:t>ድርሻቸዉን</a:t>
            </a:r>
            <a:r>
              <a:rPr lang="en-US" altLang="en-US" sz="2200" dirty="0" smtClean="0"/>
              <a:t>  </a:t>
            </a:r>
            <a:r>
              <a:rPr lang="en-US" altLang="en-US" sz="2200" dirty="0" err="1" smtClean="0"/>
              <a:t>በስራ</a:t>
            </a:r>
            <a:r>
              <a:rPr lang="en-US" altLang="en-US" sz="2200" dirty="0" smtClean="0"/>
              <a:t> </a:t>
            </a:r>
            <a:r>
              <a:rPr lang="en-US" altLang="en-US" sz="2200" dirty="0" err="1" smtClean="0"/>
              <a:t>ሂደትና</a:t>
            </a:r>
            <a:r>
              <a:rPr lang="en-US" altLang="en-US" sz="2200" dirty="0" smtClean="0"/>
              <a:t> </a:t>
            </a:r>
            <a:r>
              <a:rPr lang="en-US" altLang="en-US" sz="2200" dirty="0" err="1" smtClean="0"/>
              <a:t>ኬዝ</a:t>
            </a:r>
            <a:r>
              <a:rPr lang="en-US" altLang="en-US" sz="2200" dirty="0" smtClean="0"/>
              <a:t> </a:t>
            </a:r>
            <a:r>
              <a:rPr lang="en-US" altLang="en-US" sz="2200" dirty="0" err="1" smtClean="0"/>
              <a:t>ቲም</a:t>
            </a:r>
            <a:r>
              <a:rPr lang="en-US" altLang="en-US" sz="2200" dirty="0" smtClean="0"/>
              <a:t>  </a:t>
            </a:r>
            <a:r>
              <a:rPr lang="en-US" altLang="en-US" sz="2200" dirty="0" err="1" smtClean="0"/>
              <a:t>ካላቸዉ</a:t>
            </a:r>
            <a:r>
              <a:rPr lang="en-US" altLang="en-US" sz="2200" dirty="0" smtClean="0"/>
              <a:t> </a:t>
            </a:r>
            <a:r>
              <a:rPr lang="en-US" altLang="en-US" sz="2200" dirty="0" err="1" smtClean="0"/>
              <a:t>የድርሻ</a:t>
            </a:r>
            <a:r>
              <a:rPr lang="en-US" altLang="en-US" sz="2200" dirty="0" smtClean="0"/>
              <a:t> </a:t>
            </a:r>
            <a:r>
              <a:rPr lang="en-US" altLang="en-US" sz="2200" dirty="0" err="1" smtClean="0"/>
              <a:t>ድምር</a:t>
            </a:r>
            <a:r>
              <a:rPr lang="en-US" altLang="en-US" sz="2200" dirty="0" smtClean="0"/>
              <a:t> </a:t>
            </a:r>
            <a:r>
              <a:rPr lang="en-US" altLang="en-US" sz="2200" dirty="0" err="1" smtClean="0"/>
              <a:t>በማነጻጸር</a:t>
            </a:r>
            <a:r>
              <a:rPr lang="en-US" altLang="en-US" sz="2200" dirty="0" smtClean="0"/>
              <a:t> </a:t>
            </a:r>
            <a:r>
              <a:rPr lang="en-US" altLang="en-US" sz="2200" dirty="0" err="1" smtClean="0"/>
              <a:t>ነዉ</a:t>
            </a:r>
            <a:r>
              <a:rPr lang="en-US" altLang="en-US" sz="2200" dirty="0" smtClean="0"/>
              <a:t>፡፡                    </a:t>
            </a:r>
          </a:p>
          <a:p>
            <a:pPr algn="ctr" eaLnBrk="1" hangingPunct="1">
              <a:buFont typeface="Wingdings 2" pitchFamily="18" charset="2"/>
              <a:buNone/>
            </a:pPr>
            <a:r>
              <a:rPr lang="en-US" altLang="en-US" sz="1800" dirty="0" err="1" smtClean="0"/>
              <a:t>ቅፅ</a:t>
            </a:r>
            <a:r>
              <a:rPr lang="en-US" altLang="en-US" sz="1800" dirty="0" smtClean="0"/>
              <a:t> 004</a:t>
            </a:r>
            <a:endParaRPr lang="en-US" altLang="en-US" sz="2400" dirty="0" smtClean="0"/>
          </a:p>
        </p:txBody>
      </p:sp>
      <p:sp>
        <p:nvSpPr>
          <p:cNvPr id="4" name="Slide Number Placeholder 3"/>
          <p:cNvSpPr>
            <a:spLocks noGrp="1"/>
          </p:cNvSpPr>
          <p:nvPr>
            <p:ph type="sldNum" sz="quarter" idx="12"/>
          </p:nvPr>
        </p:nvSpPr>
        <p:spPr/>
        <p:txBody>
          <a:bodyPr/>
          <a:lstStyle/>
          <a:p>
            <a:pPr>
              <a:defRPr/>
            </a:pPr>
            <a:fld id="{1BB5A61E-655F-44E9-9DE1-A18CDA713F00}" type="slidenum">
              <a:rPr lang="en-US" smtClean="0"/>
              <a:pPr>
                <a:defRPr/>
              </a:pPr>
              <a:t>35</a:t>
            </a:fld>
            <a:endParaRPr lang="en-US"/>
          </a:p>
        </p:txBody>
      </p:sp>
    </p:spTree>
    <p:extLst>
      <p:ext uri="{BB962C8B-B14F-4D97-AF65-F5344CB8AC3E}">
        <p14:creationId xmlns:p14="http://schemas.microsoft.com/office/powerpoint/2010/main" val="42138509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593725"/>
          </a:xfrm>
        </p:spPr>
        <p:txBody>
          <a:bodyPr/>
          <a:lstStyle/>
          <a:p>
            <a:pPr algn="ctr" eaLnBrk="1" fontAlgn="auto" hangingPunct="1">
              <a:spcAft>
                <a:spcPts val="0"/>
              </a:spcAft>
              <a:defRPr/>
            </a:pPr>
            <a:r>
              <a:rPr lang="en-US" dirty="0" err="1" smtClean="0">
                <a:solidFill>
                  <a:srgbClr val="7030A0"/>
                </a:solidFill>
              </a:rPr>
              <a:t>የቀጠለ</a:t>
            </a:r>
            <a:r>
              <a:rPr lang="en-US" dirty="0" smtClean="0">
                <a:solidFill>
                  <a:srgbClr val="7030A0"/>
                </a:solidFill>
              </a:rPr>
              <a:t>…</a:t>
            </a:r>
            <a:endParaRPr lang="en-US" dirty="0"/>
          </a:p>
        </p:txBody>
      </p:sp>
      <p:sp>
        <p:nvSpPr>
          <p:cNvPr id="41987" name="Content Placeholder 2"/>
          <p:cNvSpPr>
            <a:spLocks noGrp="1"/>
          </p:cNvSpPr>
          <p:nvPr>
            <p:ph idx="1"/>
          </p:nvPr>
        </p:nvSpPr>
        <p:spPr>
          <a:xfrm>
            <a:off x="457200" y="1143000"/>
            <a:ext cx="7239000" cy="5313363"/>
          </a:xfrm>
        </p:spPr>
        <p:txBody>
          <a:bodyPr>
            <a:normAutofit fontScale="92500" lnSpcReduction="20000"/>
          </a:bodyPr>
          <a:lstStyle/>
          <a:p>
            <a:pPr algn="just" eaLnBrk="1" hangingPunct="1">
              <a:buFont typeface="Wingdings 2" pitchFamily="18" charset="2"/>
              <a:buNone/>
              <a:defRPr/>
            </a:pPr>
            <a:r>
              <a:rPr lang="en-US" b="1" dirty="0" smtClean="0"/>
              <a:t>ሐ. </a:t>
            </a:r>
            <a:r>
              <a:rPr lang="en-US" sz="2200" b="1" dirty="0" err="1" smtClean="0"/>
              <a:t>ውጤት</a:t>
            </a:r>
            <a:r>
              <a:rPr lang="en-US" sz="2200" b="1" dirty="0" smtClean="0"/>
              <a:t> </a:t>
            </a:r>
            <a:r>
              <a:rPr lang="en-US" sz="2200" b="1" dirty="0" err="1" smtClean="0"/>
              <a:t>ተኮር</a:t>
            </a:r>
            <a:r>
              <a:rPr lang="en-US" sz="2200" b="1" dirty="0" smtClean="0"/>
              <a:t> </a:t>
            </a:r>
            <a:r>
              <a:rPr lang="en-US" sz="2200" b="1" dirty="0" err="1" smtClean="0"/>
              <a:t>ተግባራትን</a:t>
            </a:r>
            <a:r>
              <a:rPr lang="en-US" sz="2200" b="1" dirty="0" smtClean="0"/>
              <a:t> </a:t>
            </a:r>
            <a:r>
              <a:rPr lang="en-US" sz="2200" b="1" dirty="0" err="1" smtClean="0"/>
              <a:t>በመሰረታዊ</a:t>
            </a:r>
            <a:r>
              <a:rPr lang="en-US" sz="2200" b="1" dirty="0" smtClean="0"/>
              <a:t> </a:t>
            </a:r>
            <a:r>
              <a:rPr lang="en-US" sz="2200" b="1" dirty="0" err="1" smtClean="0"/>
              <a:t>የሥራ</a:t>
            </a:r>
            <a:r>
              <a:rPr lang="en-US" sz="2200" b="1" dirty="0" smtClean="0"/>
              <a:t> </a:t>
            </a:r>
            <a:r>
              <a:rPr lang="en-US" sz="2200" b="1" dirty="0" err="1" smtClean="0"/>
              <a:t>ሂደት</a:t>
            </a:r>
            <a:r>
              <a:rPr lang="en-US" sz="2200" b="1" dirty="0" smtClean="0"/>
              <a:t> </a:t>
            </a:r>
            <a:r>
              <a:rPr lang="en-US" sz="2200" b="1" dirty="0" err="1" smtClean="0"/>
              <a:t>ለውጥ</a:t>
            </a:r>
            <a:r>
              <a:rPr lang="en-US" sz="2200" b="1" dirty="0" smtClean="0"/>
              <a:t> </a:t>
            </a:r>
            <a:r>
              <a:rPr lang="en-US" sz="2200" b="1" dirty="0" err="1" smtClean="0"/>
              <a:t>ሰነድ</a:t>
            </a:r>
            <a:r>
              <a:rPr lang="en-US" sz="2200" b="1" dirty="0" smtClean="0"/>
              <a:t> </a:t>
            </a:r>
            <a:r>
              <a:rPr lang="en-US" sz="2200" b="1" dirty="0" err="1" smtClean="0"/>
              <a:t>መሰረት</a:t>
            </a:r>
            <a:r>
              <a:rPr lang="en-US" sz="2200" b="1" dirty="0" smtClean="0"/>
              <a:t> </a:t>
            </a:r>
            <a:r>
              <a:rPr lang="en-US" sz="2200" b="1" dirty="0" err="1" smtClean="0"/>
              <a:t>ለግለሰብ</a:t>
            </a:r>
            <a:r>
              <a:rPr lang="en-US" sz="2200" b="1" dirty="0" smtClean="0"/>
              <a:t> </a:t>
            </a:r>
            <a:r>
              <a:rPr lang="en-US" sz="2200" b="1" dirty="0" err="1" smtClean="0"/>
              <a:t>ፈጻሚዎች</a:t>
            </a:r>
            <a:r>
              <a:rPr lang="en-US" sz="2200" b="1" dirty="0" smtClean="0"/>
              <a:t> </a:t>
            </a:r>
            <a:r>
              <a:rPr lang="en-US" sz="2200" b="1" dirty="0" err="1" smtClean="0"/>
              <a:t>ማከፋፈል</a:t>
            </a:r>
            <a:endParaRPr lang="en-US" sz="2200" b="1" dirty="0" smtClean="0"/>
          </a:p>
          <a:p>
            <a:pPr algn="just" eaLnBrk="1" hangingPunct="1">
              <a:buFont typeface="Wingdings 2" pitchFamily="18" charset="2"/>
              <a:buNone/>
              <a:defRPr/>
            </a:pPr>
            <a:endParaRPr lang="en-US" sz="1050" dirty="0" smtClean="0"/>
          </a:p>
          <a:p>
            <a:pPr algn="just" eaLnBrk="1" hangingPunct="1">
              <a:buFont typeface="Wingdings 2" pitchFamily="18" charset="2"/>
              <a:buNone/>
              <a:defRPr/>
            </a:pPr>
            <a:r>
              <a:rPr lang="en-US" sz="2400" dirty="0" err="1" smtClean="0">
                <a:solidFill>
                  <a:srgbClr val="7030A0"/>
                </a:solidFill>
              </a:rPr>
              <a:t>ይህን</a:t>
            </a:r>
            <a:r>
              <a:rPr lang="en-US" sz="2400" dirty="0" smtClean="0">
                <a:solidFill>
                  <a:srgbClr val="7030A0"/>
                </a:solidFill>
              </a:rPr>
              <a:t> </a:t>
            </a:r>
            <a:r>
              <a:rPr lang="en-US" sz="2400" dirty="0" err="1" smtClean="0">
                <a:solidFill>
                  <a:srgbClr val="7030A0"/>
                </a:solidFill>
              </a:rPr>
              <a:t>ለማከናወን</a:t>
            </a:r>
            <a:r>
              <a:rPr lang="en-US" sz="2400" dirty="0" smtClean="0">
                <a:solidFill>
                  <a:srgbClr val="7030A0"/>
                </a:solidFill>
              </a:rPr>
              <a:t> </a:t>
            </a:r>
            <a:r>
              <a:rPr lang="en-US" sz="2400" dirty="0" err="1" smtClean="0">
                <a:solidFill>
                  <a:srgbClr val="7030A0"/>
                </a:solidFill>
              </a:rPr>
              <a:t>የሚከተሉትን</a:t>
            </a:r>
            <a:r>
              <a:rPr lang="en-US" sz="2400" dirty="0" smtClean="0">
                <a:solidFill>
                  <a:srgbClr val="7030A0"/>
                </a:solidFill>
              </a:rPr>
              <a:t> </a:t>
            </a:r>
            <a:r>
              <a:rPr lang="en-US" sz="2400" dirty="0" err="1" smtClean="0">
                <a:solidFill>
                  <a:srgbClr val="7030A0"/>
                </a:solidFill>
              </a:rPr>
              <a:t>ጉዳዮች</a:t>
            </a:r>
            <a:r>
              <a:rPr lang="en-US" sz="2400" dirty="0" smtClean="0">
                <a:solidFill>
                  <a:srgbClr val="7030A0"/>
                </a:solidFill>
              </a:rPr>
              <a:t> </a:t>
            </a:r>
            <a:r>
              <a:rPr lang="en-US" sz="2400" dirty="0" err="1" smtClean="0">
                <a:solidFill>
                  <a:srgbClr val="7030A0"/>
                </a:solidFill>
              </a:rPr>
              <a:t>መነሻ</a:t>
            </a:r>
            <a:r>
              <a:rPr lang="en-US" sz="2400" dirty="0" smtClean="0">
                <a:solidFill>
                  <a:srgbClr val="7030A0"/>
                </a:solidFill>
              </a:rPr>
              <a:t> </a:t>
            </a:r>
            <a:r>
              <a:rPr lang="en-US" sz="2400" dirty="0" err="1" smtClean="0">
                <a:solidFill>
                  <a:srgbClr val="7030A0"/>
                </a:solidFill>
              </a:rPr>
              <a:t>ማድረግ</a:t>
            </a:r>
            <a:r>
              <a:rPr lang="en-US" sz="2400" dirty="0" smtClean="0">
                <a:solidFill>
                  <a:srgbClr val="7030A0"/>
                </a:solidFill>
              </a:rPr>
              <a:t> </a:t>
            </a:r>
            <a:r>
              <a:rPr lang="en-US" sz="2400" dirty="0" err="1" smtClean="0">
                <a:solidFill>
                  <a:srgbClr val="7030A0"/>
                </a:solidFill>
              </a:rPr>
              <a:t>ያስፈልጋል</a:t>
            </a:r>
            <a:r>
              <a:rPr lang="en-US" sz="2400" dirty="0" smtClean="0">
                <a:solidFill>
                  <a:srgbClr val="7030A0"/>
                </a:solidFill>
              </a:rPr>
              <a:t>፡-</a:t>
            </a:r>
          </a:p>
          <a:p>
            <a:pPr algn="just" eaLnBrk="1" hangingPunct="1">
              <a:buFont typeface="Wingdings 2" pitchFamily="18" charset="2"/>
              <a:buNone/>
              <a:defRPr/>
            </a:pPr>
            <a:endParaRPr lang="en-US" sz="2000" dirty="0" smtClean="0"/>
          </a:p>
          <a:p>
            <a:pPr algn="just" eaLnBrk="1" hangingPunct="1">
              <a:lnSpc>
                <a:spcPts val="2880"/>
              </a:lnSpc>
              <a:buFont typeface="Wingdings 2" pitchFamily="18" charset="2"/>
              <a:buNone/>
              <a:defRPr/>
            </a:pPr>
            <a:r>
              <a:rPr lang="en-US" dirty="0" smtClean="0"/>
              <a:t>1. </a:t>
            </a:r>
            <a:r>
              <a:rPr lang="en-US" sz="2400" dirty="0" err="1" smtClean="0"/>
              <a:t>የሥራ</a:t>
            </a:r>
            <a:r>
              <a:rPr lang="en-US" sz="2400" dirty="0" smtClean="0"/>
              <a:t> </a:t>
            </a:r>
            <a:r>
              <a:rPr lang="en-US" sz="2400" dirty="0" err="1" smtClean="0"/>
              <a:t>መዘርዝርን</a:t>
            </a:r>
            <a:r>
              <a:rPr lang="en-US" sz="2400" dirty="0" smtClean="0"/>
              <a:t> </a:t>
            </a:r>
            <a:r>
              <a:rPr lang="en-US" sz="2400" dirty="0" err="1" smtClean="0"/>
              <a:t>በመጠቀም</a:t>
            </a:r>
            <a:r>
              <a:rPr lang="en-US" sz="2400" dirty="0" smtClean="0"/>
              <a:t> </a:t>
            </a:r>
            <a:r>
              <a:rPr lang="en-US" sz="2400" dirty="0" err="1" smtClean="0"/>
              <a:t>የእያንዳንዱን</a:t>
            </a:r>
            <a:r>
              <a:rPr lang="en-US" sz="2400" dirty="0" smtClean="0"/>
              <a:t> </a:t>
            </a:r>
            <a:r>
              <a:rPr lang="en-US" sz="2400" dirty="0" err="1" smtClean="0"/>
              <a:t>ሰራተኛ</a:t>
            </a:r>
            <a:r>
              <a:rPr lang="en-US" sz="2400" dirty="0" smtClean="0"/>
              <a:t> </a:t>
            </a:r>
            <a:r>
              <a:rPr lang="en-US" sz="2400" dirty="0" err="1" smtClean="0"/>
              <a:t>ከስራ</a:t>
            </a:r>
            <a:r>
              <a:rPr lang="en-US" sz="2400" dirty="0" smtClean="0"/>
              <a:t> </a:t>
            </a:r>
            <a:r>
              <a:rPr lang="en-US" sz="2400" dirty="0" err="1" smtClean="0"/>
              <a:t>መደብ</a:t>
            </a:r>
            <a:r>
              <a:rPr lang="en-US" sz="2400" dirty="0" smtClean="0"/>
              <a:t> </a:t>
            </a:r>
            <a:r>
              <a:rPr lang="en-US" sz="2400" dirty="0" err="1" smtClean="0"/>
              <a:t>አኳያ</a:t>
            </a:r>
            <a:r>
              <a:rPr lang="en-US" sz="2400" dirty="0" smtClean="0"/>
              <a:t> </a:t>
            </a:r>
            <a:r>
              <a:rPr lang="en-US" sz="2400" dirty="0" err="1" smtClean="0"/>
              <a:t>የሚኖረውን</a:t>
            </a:r>
            <a:r>
              <a:rPr lang="en-US" sz="2400" dirty="0" smtClean="0"/>
              <a:t> </a:t>
            </a:r>
            <a:r>
              <a:rPr lang="en-US" sz="2400" dirty="0" err="1" smtClean="0"/>
              <a:t>የስራ</a:t>
            </a:r>
            <a:r>
              <a:rPr lang="en-US" sz="2400" dirty="0" smtClean="0"/>
              <a:t> </a:t>
            </a:r>
            <a:r>
              <a:rPr lang="en-US" sz="2400" dirty="0" err="1" smtClean="0"/>
              <a:t>ድርሻ</a:t>
            </a:r>
            <a:r>
              <a:rPr lang="en-US" sz="2400" dirty="0" smtClean="0"/>
              <a:t> </a:t>
            </a:r>
            <a:r>
              <a:rPr lang="en-US" sz="2400" dirty="0" err="1" smtClean="0"/>
              <a:t>መለየት</a:t>
            </a:r>
            <a:r>
              <a:rPr lang="en-US" sz="2400" dirty="0" smtClean="0"/>
              <a:t>፤</a:t>
            </a:r>
          </a:p>
          <a:p>
            <a:pPr algn="just" eaLnBrk="1" hangingPunct="1">
              <a:buFont typeface="Wingdings 2" pitchFamily="18" charset="2"/>
              <a:buNone/>
              <a:defRPr/>
            </a:pPr>
            <a:r>
              <a:rPr lang="en-US" sz="2400" dirty="0" smtClean="0"/>
              <a:t>2. </a:t>
            </a:r>
            <a:r>
              <a:rPr lang="en-US" sz="2400" dirty="0" err="1" smtClean="0"/>
              <a:t>የሥራ</a:t>
            </a:r>
            <a:r>
              <a:rPr lang="en-US" sz="2400" dirty="0" smtClean="0"/>
              <a:t> </a:t>
            </a:r>
            <a:r>
              <a:rPr lang="en-US" sz="2400" dirty="0" err="1" smtClean="0"/>
              <a:t>ሂደት</a:t>
            </a:r>
            <a:r>
              <a:rPr lang="en-US" sz="2400" dirty="0" smtClean="0"/>
              <a:t> </a:t>
            </a:r>
            <a:r>
              <a:rPr lang="en-US" sz="2400" dirty="0" err="1" smtClean="0"/>
              <a:t>ለውጥ</a:t>
            </a:r>
            <a:r>
              <a:rPr lang="en-US" sz="2400" dirty="0" smtClean="0"/>
              <a:t> </a:t>
            </a:r>
            <a:r>
              <a:rPr lang="en-US" sz="2400" dirty="0" err="1" smtClean="0"/>
              <a:t>ሰነድን</a:t>
            </a:r>
            <a:r>
              <a:rPr lang="en-US" sz="2400" dirty="0" smtClean="0"/>
              <a:t> </a:t>
            </a:r>
            <a:r>
              <a:rPr lang="en-US" sz="2400" dirty="0" err="1" smtClean="0"/>
              <a:t>መሰረት</a:t>
            </a:r>
            <a:r>
              <a:rPr lang="en-US" sz="2400" dirty="0" smtClean="0"/>
              <a:t> </a:t>
            </a:r>
            <a:r>
              <a:rPr lang="en-US" sz="2400" dirty="0" err="1" smtClean="0"/>
              <a:t>በማድረግ</a:t>
            </a:r>
            <a:r>
              <a:rPr lang="en-US" sz="2400" dirty="0" smtClean="0"/>
              <a:t> </a:t>
            </a:r>
            <a:r>
              <a:rPr lang="en-US" sz="2400" dirty="0" err="1" smtClean="0"/>
              <a:t>ለእያንዳንዱ</a:t>
            </a:r>
            <a:r>
              <a:rPr lang="en-US" sz="2400" dirty="0" smtClean="0"/>
              <a:t> </a:t>
            </a:r>
            <a:r>
              <a:rPr lang="en-US" sz="2400" dirty="0" err="1" smtClean="0"/>
              <a:t>ውጤት</a:t>
            </a:r>
            <a:r>
              <a:rPr lang="en-US" sz="2400" dirty="0" smtClean="0"/>
              <a:t> </a:t>
            </a:r>
            <a:r>
              <a:rPr lang="en-US" sz="2400" dirty="0" err="1" smtClean="0"/>
              <a:t>ተኮር</a:t>
            </a:r>
            <a:r>
              <a:rPr lang="en-US" sz="2400" b="1" dirty="0" smtClean="0"/>
              <a:t> </a:t>
            </a:r>
            <a:r>
              <a:rPr lang="en-US" sz="2400" dirty="0" err="1" smtClean="0"/>
              <a:t>ተግባር</a:t>
            </a:r>
            <a:r>
              <a:rPr lang="en-US" sz="2400" dirty="0" smtClean="0"/>
              <a:t> </a:t>
            </a:r>
            <a:r>
              <a:rPr lang="en-US" sz="2400" dirty="0" err="1" smtClean="0"/>
              <a:t>የተመለከተውን</a:t>
            </a:r>
            <a:r>
              <a:rPr lang="en-US" sz="2400" dirty="0" smtClean="0"/>
              <a:t> </a:t>
            </a:r>
            <a:r>
              <a:rPr lang="en-US" sz="2400" dirty="0" err="1" smtClean="0"/>
              <a:t>ፈጻሚ</a:t>
            </a:r>
            <a:r>
              <a:rPr lang="en-US" sz="2400" dirty="0" smtClean="0"/>
              <a:t> </a:t>
            </a:r>
            <a:r>
              <a:rPr lang="en-US" sz="2400" dirty="0" err="1" smtClean="0"/>
              <a:t>በስራ</a:t>
            </a:r>
            <a:r>
              <a:rPr lang="en-US" sz="2400" dirty="0" smtClean="0"/>
              <a:t> </a:t>
            </a:r>
            <a:r>
              <a:rPr lang="en-US" sz="2400" dirty="0" err="1" smtClean="0"/>
              <a:t>መደብና</a:t>
            </a:r>
            <a:r>
              <a:rPr lang="en-US" sz="2400" dirty="0" smtClean="0"/>
              <a:t> </a:t>
            </a:r>
            <a:r>
              <a:rPr lang="en-US" sz="2400" dirty="0" err="1" smtClean="0"/>
              <a:t>በሙያ</a:t>
            </a:r>
            <a:r>
              <a:rPr lang="en-US" sz="2400" dirty="0" smtClean="0"/>
              <a:t> </a:t>
            </a:r>
            <a:r>
              <a:rPr lang="en-US" sz="2400" dirty="0" err="1" smtClean="0"/>
              <a:t>መለየት</a:t>
            </a:r>
            <a:r>
              <a:rPr lang="en-US" sz="2400" dirty="0" smtClean="0"/>
              <a:t>፤</a:t>
            </a:r>
          </a:p>
          <a:p>
            <a:pPr algn="just" eaLnBrk="1" hangingPunct="1">
              <a:lnSpc>
                <a:spcPts val="2880"/>
              </a:lnSpc>
              <a:buFont typeface="Wingdings 2" pitchFamily="18" charset="2"/>
              <a:buNone/>
              <a:defRPr/>
            </a:pPr>
            <a:r>
              <a:rPr lang="en-US" sz="2400" dirty="0" smtClean="0"/>
              <a:t>3. </a:t>
            </a:r>
            <a:r>
              <a:rPr lang="en-US" sz="2400" dirty="0" err="1" smtClean="0"/>
              <a:t>ከላይ</a:t>
            </a:r>
            <a:r>
              <a:rPr lang="en-US" sz="2400" b="1" dirty="0" smtClean="0"/>
              <a:t> </a:t>
            </a:r>
            <a:r>
              <a:rPr lang="en-US" sz="2400" dirty="0" err="1" smtClean="0"/>
              <a:t>በሥራ</a:t>
            </a:r>
            <a:r>
              <a:rPr lang="en-US" sz="2400" dirty="0" smtClean="0"/>
              <a:t> </a:t>
            </a:r>
            <a:r>
              <a:rPr lang="en-US" sz="2400" dirty="0" err="1" smtClean="0"/>
              <a:t>መዘርዝር</a:t>
            </a:r>
            <a:r>
              <a:rPr lang="en-US" sz="2400" dirty="0" smtClean="0"/>
              <a:t> </a:t>
            </a:r>
            <a:r>
              <a:rPr lang="en-US" sz="2400" dirty="0" err="1" smtClean="0"/>
              <a:t>የተለየውን</a:t>
            </a:r>
            <a:r>
              <a:rPr lang="en-US" sz="2400" dirty="0" smtClean="0"/>
              <a:t> </a:t>
            </a:r>
            <a:r>
              <a:rPr lang="en-US" sz="2400" dirty="0" err="1" smtClean="0"/>
              <a:t>የስራ</a:t>
            </a:r>
            <a:r>
              <a:rPr lang="en-US" sz="2400" dirty="0" smtClean="0"/>
              <a:t> </a:t>
            </a:r>
            <a:r>
              <a:rPr lang="en-US" sz="2400" dirty="0" err="1" smtClean="0"/>
              <a:t>ድርሻና</a:t>
            </a:r>
            <a:r>
              <a:rPr lang="en-US" sz="2400" dirty="0" smtClean="0"/>
              <a:t> </a:t>
            </a:r>
            <a:r>
              <a:rPr lang="en-US" sz="2400" dirty="0" err="1" smtClean="0"/>
              <a:t>የመሰረታዊ</a:t>
            </a:r>
            <a:r>
              <a:rPr lang="en-US" sz="2400" dirty="0" smtClean="0"/>
              <a:t> </a:t>
            </a:r>
            <a:r>
              <a:rPr lang="en-US" sz="2400" dirty="0" err="1" smtClean="0"/>
              <a:t>የሥራ</a:t>
            </a:r>
            <a:r>
              <a:rPr lang="en-US" sz="2400" dirty="0" smtClean="0"/>
              <a:t> </a:t>
            </a:r>
            <a:r>
              <a:rPr lang="en-US" sz="2400" dirty="0" err="1" smtClean="0"/>
              <a:t>ሂደት</a:t>
            </a:r>
            <a:r>
              <a:rPr lang="en-US" sz="2400" dirty="0" smtClean="0"/>
              <a:t> </a:t>
            </a:r>
            <a:r>
              <a:rPr lang="en-US" sz="2400" dirty="0" err="1" smtClean="0"/>
              <a:t>ለውጥ</a:t>
            </a:r>
            <a:r>
              <a:rPr lang="en-US" sz="2400" dirty="0" smtClean="0"/>
              <a:t> </a:t>
            </a:r>
            <a:r>
              <a:rPr lang="en-US" sz="2400" dirty="0" err="1" smtClean="0"/>
              <a:t>ሰነድ</a:t>
            </a:r>
            <a:r>
              <a:rPr lang="en-US" sz="2400" dirty="0" smtClean="0"/>
              <a:t> </a:t>
            </a:r>
            <a:r>
              <a:rPr lang="en-US" sz="2400" dirty="0" err="1" smtClean="0"/>
              <a:t>የሚያመላክተውን</a:t>
            </a:r>
            <a:r>
              <a:rPr lang="en-US" sz="2400" dirty="0" smtClean="0"/>
              <a:t> </a:t>
            </a:r>
            <a:r>
              <a:rPr lang="en-US" sz="2400" dirty="0" err="1" smtClean="0"/>
              <a:t>በማናበብ</a:t>
            </a:r>
            <a:r>
              <a:rPr lang="en-US" sz="2400" dirty="0" smtClean="0"/>
              <a:t> </a:t>
            </a:r>
            <a:r>
              <a:rPr lang="en-US" sz="2400" dirty="0" err="1" smtClean="0"/>
              <a:t>ማን</a:t>
            </a:r>
            <a:r>
              <a:rPr lang="en-US" sz="2400" dirty="0" smtClean="0"/>
              <a:t> </a:t>
            </a:r>
            <a:r>
              <a:rPr lang="en-US" sz="2400" dirty="0" err="1" smtClean="0"/>
              <a:t>የትኛውን</a:t>
            </a:r>
            <a:r>
              <a:rPr lang="en-US" sz="2400" dirty="0" smtClean="0"/>
              <a:t> </a:t>
            </a:r>
            <a:r>
              <a:rPr lang="en-US" sz="2400" dirty="0" err="1" smtClean="0"/>
              <a:t>ውጤት</a:t>
            </a:r>
            <a:r>
              <a:rPr lang="en-US" sz="2400" dirty="0" smtClean="0"/>
              <a:t> </a:t>
            </a:r>
            <a:r>
              <a:rPr lang="en-US" sz="2400" dirty="0" err="1" smtClean="0"/>
              <a:t>ተኮር</a:t>
            </a:r>
            <a:r>
              <a:rPr lang="en-US" sz="2400" b="1" dirty="0" smtClean="0"/>
              <a:t> </a:t>
            </a:r>
            <a:r>
              <a:rPr lang="en-US" sz="2400" dirty="0" err="1" smtClean="0"/>
              <a:t>ተግባር</a:t>
            </a:r>
            <a:r>
              <a:rPr lang="en-US" sz="2400" dirty="0" smtClean="0"/>
              <a:t> </a:t>
            </a:r>
            <a:r>
              <a:rPr lang="en-US" sz="2400" dirty="0" err="1" smtClean="0"/>
              <a:t>መፈጸም</a:t>
            </a:r>
            <a:r>
              <a:rPr lang="en-US" sz="2400" dirty="0" smtClean="0"/>
              <a:t> </a:t>
            </a:r>
            <a:r>
              <a:rPr lang="en-US" sz="2400" dirty="0" err="1" smtClean="0"/>
              <a:t>እንዳለበት</a:t>
            </a:r>
            <a:r>
              <a:rPr lang="en-US" sz="2400" dirty="0" smtClean="0"/>
              <a:t> </a:t>
            </a:r>
            <a:r>
              <a:rPr lang="en-US" sz="2400" dirty="0" err="1" smtClean="0"/>
              <a:t>መለየት</a:t>
            </a:r>
            <a:r>
              <a:rPr lang="en-US" sz="2400" dirty="0" smtClean="0"/>
              <a:t>፤ </a:t>
            </a:r>
          </a:p>
          <a:p>
            <a:pPr eaLnBrk="1" hangingPunct="1">
              <a:buFont typeface="Wingdings 2" pitchFamily="18" charset="2"/>
              <a:buNone/>
              <a:defRPr/>
            </a:pPr>
            <a:endParaRPr lang="en-US" dirty="0" smtClean="0"/>
          </a:p>
        </p:txBody>
      </p:sp>
      <p:sp>
        <p:nvSpPr>
          <p:cNvPr id="4" name="Slide Number Placeholder 3"/>
          <p:cNvSpPr>
            <a:spLocks noGrp="1"/>
          </p:cNvSpPr>
          <p:nvPr>
            <p:ph type="sldNum" sz="quarter" idx="12"/>
          </p:nvPr>
        </p:nvSpPr>
        <p:spPr/>
        <p:txBody>
          <a:bodyPr/>
          <a:lstStyle/>
          <a:p>
            <a:pPr>
              <a:defRPr/>
            </a:pPr>
            <a:fld id="{955E5297-4F60-49F3-A6B6-40573AA7CA54}" type="slidenum">
              <a:rPr lang="en-US" smtClean="0"/>
              <a:pPr>
                <a:defRPr/>
              </a:pPr>
              <a:t>36</a:t>
            </a:fld>
            <a:endParaRPr lang="en-US" dirty="0"/>
          </a:p>
        </p:txBody>
      </p:sp>
    </p:spTree>
    <p:extLst>
      <p:ext uri="{BB962C8B-B14F-4D97-AF65-F5344CB8AC3E}">
        <p14:creationId xmlns:p14="http://schemas.microsoft.com/office/powerpoint/2010/main" val="31136061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822325"/>
          </a:xfrm>
        </p:spPr>
        <p:txBody>
          <a:bodyPr/>
          <a:lstStyle/>
          <a:p>
            <a:pPr algn="ctr" eaLnBrk="1" hangingPunct="1">
              <a:defRPr/>
            </a:pPr>
            <a:r>
              <a:rPr lang="en-US" dirty="0" err="1" smtClean="0">
                <a:solidFill>
                  <a:srgbClr val="7030A0"/>
                </a:solidFill>
              </a:rPr>
              <a:t>የቀጠለ</a:t>
            </a:r>
            <a:r>
              <a:rPr lang="en-US" dirty="0" smtClean="0">
                <a:solidFill>
                  <a:srgbClr val="7030A0"/>
                </a:solidFill>
              </a:rPr>
              <a:t>…</a:t>
            </a:r>
            <a:endParaRPr lang="en-US" dirty="0"/>
          </a:p>
        </p:txBody>
      </p:sp>
      <p:sp>
        <p:nvSpPr>
          <p:cNvPr id="43011" name="Content Placeholder 2"/>
          <p:cNvSpPr>
            <a:spLocks noGrp="1"/>
          </p:cNvSpPr>
          <p:nvPr>
            <p:ph idx="1"/>
          </p:nvPr>
        </p:nvSpPr>
        <p:spPr>
          <a:xfrm>
            <a:off x="0" y="1143000"/>
            <a:ext cx="8915400" cy="5313363"/>
          </a:xfrm>
        </p:spPr>
        <p:txBody>
          <a:bodyPr>
            <a:normAutofit fontScale="77500" lnSpcReduction="20000"/>
          </a:bodyPr>
          <a:lstStyle/>
          <a:p>
            <a:pPr algn="just" eaLnBrk="1" hangingPunct="1">
              <a:buFont typeface="Wingdings 2" pitchFamily="18" charset="2"/>
              <a:buNone/>
            </a:pPr>
            <a:r>
              <a:rPr lang="en-US" altLang="en-US" sz="3000" dirty="0" smtClean="0"/>
              <a:t>4.ዋና </a:t>
            </a:r>
            <a:r>
              <a:rPr lang="en-US" altLang="en-US" sz="3000" dirty="0" err="1" smtClean="0"/>
              <a:t>ዋና</a:t>
            </a:r>
            <a:r>
              <a:rPr lang="en-US" altLang="en-US" sz="3000" dirty="0" smtClean="0"/>
              <a:t> </a:t>
            </a:r>
            <a:r>
              <a:rPr lang="en-US" altLang="en-US" sz="3000" dirty="0" err="1" smtClean="0"/>
              <a:t>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ተግባራቱ</a:t>
            </a:r>
            <a:r>
              <a:rPr lang="en-US" altLang="en-US" sz="3000" dirty="0" smtClean="0"/>
              <a:t> </a:t>
            </a:r>
            <a:r>
              <a:rPr lang="en-US" altLang="en-US" sz="3000" dirty="0" err="1" smtClean="0"/>
              <a:t>ከመቶ</a:t>
            </a:r>
            <a:r>
              <a:rPr lang="en-US" altLang="en-US" sz="3000" dirty="0" smtClean="0"/>
              <a:t> </a:t>
            </a:r>
            <a:r>
              <a:rPr lang="en-US" altLang="en-US" sz="3000" dirty="0" err="1" smtClean="0"/>
              <a:t>የተቀመጠ</a:t>
            </a:r>
            <a:r>
              <a:rPr lang="en-US" altLang="en-US" sz="3000" dirty="0" smtClean="0"/>
              <a:t> </a:t>
            </a:r>
            <a:r>
              <a:rPr lang="en-US" altLang="en-US" sz="3000" dirty="0" err="1" smtClean="0"/>
              <a:t>ድርሻ</a:t>
            </a:r>
            <a:r>
              <a:rPr lang="en-US" altLang="en-US" sz="3000" dirty="0" smtClean="0"/>
              <a:t> (</a:t>
            </a:r>
            <a:r>
              <a:rPr lang="en-US" altLang="en-US" sz="3000" dirty="0" err="1" smtClean="0"/>
              <a:t>ክብደት</a:t>
            </a:r>
            <a:r>
              <a:rPr lang="en-US" altLang="en-US" sz="3000" dirty="0" smtClean="0"/>
              <a:t>) </a:t>
            </a:r>
            <a:r>
              <a:rPr lang="en-US" altLang="en-US" sz="3000" dirty="0" err="1" smtClean="0"/>
              <a:t>ያላቸው</a:t>
            </a:r>
            <a:r>
              <a:rPr lang="en-US" altLang="en-US" sz="3000" dirty="0" smtClean="0"/>
              <a:t> </a:t>
            </a:r>
            <a:r>
              <a:rPr lang="en-US" altLang="en-US" sz="3000" dirty="0" err="1" smtClean="0"/>
              <a:t>በመሆኑ</a:t>
            </a:r>
            <a:r>
              <a:rPr lang="en-US" altLang="en-US" sz="3000" dirty="0" smtClean="0"/>
              <a:t> </a:t>
            </a:r>
            <a:r>
              <a:rPr lang="en-US" altLang="en-US" sz="3000" dirty="0" err="1" smtClean="0"/>
              <a:t>ለግለሰብ</a:t>
            </a:r>
            <a:r>
              <a:rPr lang="en-US" altLang="en-US" sz="3000" dirty="0" smtClean="0"/>
              <a:t> </a:t>
            </a:r>
            <a:r>
              <a:rPr lang="en-US" altLang="en-US" sz="3000" dirty="0" err="1" smtClean="0">
                <a:solidFill>
                  <a:srgbClr val="FF0000"/>
                </a:solidFill>
              </a:rPr>
              <a:t>ፈጻሚዎች</a:t>
            </a:r>
            <a:r>
              <a:rPr lang="en-US" altLang="en-US" sz="3000" dirty="0" smtClean="0">
                <a:solidFill>
                  <a:srgbClr val="FF0000"/>
                </a:solidFill>
              </a:rPr>
              <a:t> </a:t>
            </a:r>
            <a:r>
              <a:rPr lang="en-US" altLang="en-US" sz="3000" dirty="0" err="1" smtClean="0">
                <a:solidFill>
                  <a:srgbClr val="FF0000"/>
                </a:solidFill>
              </a:rPr>
              <a:t>ሲከፋፈሉ</a:t>
            </a:r>
            <a:r>
              <a:rPr lang="en-US" altLang="en-US" sz="3000" dirty="0" smtClean="0">
                <a:solidFill>
                  <a:srgbClr val="FF0000"/>
                </a:solidFill>
              </a:rPr>
              <a:t> </a:t>
            </a:r>
            <a:r>
              <a:rPr lang="en-US" altLang="en-US" sz="3000" dirty="0" err="1" smtClean="0">
                <a:solidFill>
                  <a:srgbClr val="FF0000"/>
                </a:solidFill>
              </a:rPr>
              <a:t>በሁለት</a:t>
            </a:r>
            <a:r>
              <a:rPr lang="en-US" altLang="en-US" sz="3000" dirty="0" smtClean="0">
                <a:solidFill>
                  <a:srgbClr val="FF0000"/>
                </a:solidFill>
              </a:rPr>
              <a:t> </a:t>
            </a:r>
            <a:r>
              <a:rPr lang="en-US" altLang="en-US" sz="3000" dirty="0" err="1" smtClean="0">
                <a:solidFill>
                  <a:srgbClr val="FF0000"/>
                </a:solidFill>
              </a:rPr>
              <a:t>መንገድ</a:t>
            </a:r>
            <a:r>
              <a:rPr lang="en-US" altLang="en-US" sz="3000" dirty="0" smtClean="0">
                <a:solidFill>
                  <a:srgbClr val="FF0000"/>
                </a:solidFill>
              </a:rPr>
              <a:t> </a:t>
            </a:r>
            <a:r>
              <a:rPr lang="en-US" altLang="en-US" sz="3000" dirty="0" err="1" smtClean="0">
                <a:solidFill>
                  <a:srgbClr val="FF0000"/>
                </a:solidFill>
              </a:rPr>
              <a:t>ማየት</a:t>
            </a:r>
            <a:r>
              <a:rPr lang="en-US" altLang="en-US" sz="3000" dirty="0" smtClean="0">
                <a:solidFill>
                  <a:srgbClr val="FF0000"/>
                </a:solidFill>
              </a:rPr>
              <a:t> </a:t>
            </a:r>
            <a:r>
              <a:rPr lang="en-US" altLang="en-US" sz="3000" dirty="0" err="1" smtClean="0">
                <a:solidFill>
                  <a:srgbClr val="FF0000"/>
                </a:solidFill>
              </a:rPr>
              <a:t>ያስፈልጋል</a:t>
            </a:r>
            <a:r>
              <a:rPr lang="en-US" altLang="en-US" sz="3000" dirty="0" smtClean="0">
                <a:solidFill>
                  <a:srgbClr val="FF0000"/>
                </a:solidFill>
              </a:rPr>
              <a:t>፡፡ </a:t>
            </a:r>
          </a:p>
          <a:p>
            <a:pPr algn="just" eaLnBrk="1" hangingPunct="1">
              <a:buFont typeface="Wingdings" pitchFamily="2" charset="2"/>
              <a:buChar char="ü"/>
            </a:pPr>
            <a:r>
              <a:rPr lang="en-US" altLang="en-US" sz="3000" dirty="0" err="1" smtClean="0"/>
              <a:t>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ተግባር</a:t>
            </a:r>
            <a:r>
              <a:rPr lang="en-US" altLang="en-US" sz="3000" dirty="0" smtClean="0"/>
              <a:t> </a:t>
            </a:r>
            <a:r>
              <a:rPr lang="en-US" altLang="en-US" sz="3000" dirty="0" err="1" smtClean="0"/>
              <a:t>ላይ</a:t>
            </a:r>
            <a:r>
              <a:rPr lang="en-US" altLang="en-US" sz="3000" dirty="0" smtClean="0"/>
              <a:t> </a:t>
            </a:r>
            <a:r>
              <a:rPr lang="en-US" altLang="en-US" sz="3000" dirty="0" err="1" smtClean="0"/>
              <a:t>ከአንድ</a:t>
            </a:r>
            <a:r>
              <a:rPr lang="en-US" altLang="en-US" sz="3000" dirty="0" smtClean="0"/>
              <a:t> </a:t>
            </a:r>
            <a:r>
              <a:rPr lang="en-US" altLang="en-US" sz="3000" dirty="0" err="1" smtClean="0"/>
              <a:t>ሰው</a:t>
            </a:r>
            <a:r>
              <a:rPr lang="en-US" altLang="en-US" sz="3000" dirty="0" smtClean="0"/>
              <a:t> </a:t>
            </a:r>
            <a:r>
              <a:rPr lang="en-US" altLang="en-US" sz="3000" dirty="0" err="1" smtClean="0"/>
              <a:t>በላይ</a:t>
            </a:r>
            <a:r>
              <a:rPr lang="en-US" altLang="en-US" sz="3000" dirty="0" smtClean="0"/>
              <a:t> </a:t>
            </a:r>
            <a:r>
              <a:rPr lang="en-US" altLang="en-US" sz="3000" dirty="0" err="1" smtClean="0"/>
              <a:t>የሚካፈል</a:t>
            </a:r>
            <a:r>
              <a:rPr lang="en-US" altLang="en-US" sz="3000" dirty="0" smtClean="0"/>
              <a:t> </a:t>
            </a:r>
            <a:r>
              <a:rPr lang="en-US" altLang="en-US" sz="3000" dirty="0" err="1" smtClean="0"/>
              <a:t>ከሆነ</a:t>
            </a:r>
            <a:r>
              <a:rPr lang="en-US" altLang="en-US" sz="3000" dirty="0" smtClean="0"/>
              <a:t> </a:t>
            </a:r>
            <a:r>
              <a:rPr lang="en-US" altLang="en-US" sz="3000" dirty="0" err="1" smtClean="0"/>
              <a:t>የውጤት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ተግባሩ</a:t>
            </a:r>
            <a:r>
              <a:rPr lang="en-US" altLang="en-US" sz="3000" dirty="0" smtClean="0"/>
              <a:t> </a:t>
            </a:r>
            <a:r>
              <a:rPr lang="en-US" altLang="en-US" sz="3000" dirty="0" err="1" smtClean="0"/>
              <a:t>የመቶኛ</a:t>
            </a:r>
            <a:r>
              <a:rPr lang="en-US" altLang="en-US" sz="3000" dirty="0" smtClean="0"/>
              <a:t> </a:t>
            </a:r>
            <a:r>
              <a:rPr lang="en-US" altLang="en-US" sz="3000" dirty="0" err="1" smtClean="0"/>
              <a:t>ድርሻ</a:t>
            </a:r>
            <a:r>
              <a:rPr lang="en-US" altLang="en-US" sz="3000" dirty="0" smtClean="0"/>
              <a:t> </a:t>
            </a:r>
            <a:r>
              <a:rPr lang="en-US" altLang="en-US" sz="3000" dirty="0" err="1" smtClean="0"/>
              <a:t>ለፈጻሚዎቹ</a:t>
            </a:r>
            <a:r>
              <a:rPr lang="en-US" altLang="en-US" sz="3000" dirty="0" smtClean="0"/>
              <a:t> </a:t>
            </a:r>
            <a:r>
              <a:rPr lang="en-US" altLang="en-US" sz="3000" dirty="0" err="1" smtClean="0"/>
              <a:t>እንደ</a:t>
            </a:r>
            <a:r>
              <a:rPr lang="en-US" altLang="en-US" sz="3000" dirty="0" smtClean="0"/>
              <a:t> </a:t>
            </a:r>
            <a:r>
              <a:rPr lang="en-US" altLang="en-US" sz="3000" dirty="0" err="1" smtClean="0"/>
              <a:t>የስራ</a:t>
            </a:r>
            <a:r>
              <a:rPr lang="en-US" altLang="en-US" sz="3000" dirty="0" smtClean="0"/>
              <a:t> </a:t>
            </a:r>
            <a:r>
              <a:rPr lang="en-US" altLang="en-US" sz="3000" dirty="0" err="1" smtClean="0"/>
              <a:t>መደባቸው</a:t>
            </a:r>
            <a:r>
              <a:rPr lang="en-US" altLang="en-US" sz="3000" dirty="0" smtClean="0"/>
              <a:t>፤ </a:t>
            </a:r>
            <a:r>
              <a:rPr lang="en-US" altLang="en-US" sz="3000" dirty="0" err="1" smtClean="0"/>
              <a:t>እንደስራው</a:t>
            </a:r>
            <a:r>
              <a:rPr lang="en-US" altLang="en-US" sz="3000" dirty="0" smtClean="0"/>
              <a:t> </a:t>
            </a:r>
            <a:r>
              <a:rPr lang="en-US" altLang="en-US" sz="3000" dirty="0" err="1" smtClean="0"/>
              <a:t>ሁኔታ</a:t>
            </a:r>
            <a:r>
              <a:rPr lang="en-US" altLang="en-US" sz="3000" dirty="0" smtClean="0"/>
              <a:t>፤ </a:t>
            </a:r>
            <a:r>
              <a:rPr lang="en-US" altLang="en-US" sz="3000" dirty="0" err="1" smtClean="0"/>
              <a:t>ሌሎች</a:t>
            </a:r>
            <a:r>
              <a:rPr lang="en-US" altLang="en-US" sz="3000" dirty="0" smtClean="0"/>
              <a:t> </a:t>
            </a:r>
            <a:r>
              <a:rPr lang="en-US" altLang="en-US" sz="3000" dirty="0" err="1" smtClean="0"/>
              <a:t>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ተግባራት</a:t>
            </a:r>
            <a:r>
              <a:rPr lang="en-US" altLang="en-US" sz="3000" dirty="0" smtClean="0"/>
              <a:t> </a:t>
            </a:r>
            <a:r>
              <a:rPr lang="en-US" altLang="en-US" sz="3000" dirty="0" err="1" smtClean="0"/>
              <a:t>ላይ</a:t>
            </a:r>
            <a:r>
              <a:rPr lang="en-US" altLang="en-US" sz="3000" dirty="0" smtClean="0"/>
              <a:t> </a:t>
            </a:r>
            <a:r>
              <a:rPr lang="en-US" altLang="en-US" sz="3000" dirty="0" err="1" smtClean="0"/>
              <a:t>እንደሚኖራቸው</a:t>
            </a:r>
            <a:r>
              <a:rPr lang="en-US" altLang="en-US" sz="3000" dirty="0" smtClean="0"/>
              <a:t> </a:t>
            </a:r>
            <a:r>
              <a:rPr lang="en-US" altLang="en-US" sz="3000" dirty="0" err="1" smtClean="0"/>
              <a:t>ድርሻና</a:t>
            </a:r>
            <a:r>
              <a:rPr lang="en-US" altLang="en-US" sz="3000" dirty="0" smtClean="0"/>
              <a:t> </a:t>
            </a:r>
            <a:r>
              <a:rPr lang="en-US" altLang="en-US" sz="3000" dirty="0" err="1" smtClean="0"/>
              <a:t>በሌሎች</a:t>
            </a:r>
            <a:r>
              <a:rPr lang="en-US" altLang="en-US" sz="3000" dirty="0" smtClean="0"/>
              <a:t> </a:t>
            </a:r>
            <a:r>
              <a:rPr lang="en-US" altLang="en-US" sz="3000" dirty="0" err="1" smtClean="0"/>
              <a:t>መስፈርቶች</a:t>
            </a:r>
            <a:r>
              <a:rPr lang="en-US" altLang="en-US" sz="3000" dirty="0" smtClean="0"/>
              <a:t> </a:t>
            </a:r>
            <a:r>
              <a:rPr lang="en-US" altLang="en-US" sz="3000" dirty="0" err="1" smtClean="0"/>
              <a:t>የውጤት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ተግባሩ</a:t>
            </a:r>
            <a:r>
              <a:rPr lang="en-US" altLang="en-US" sz="3000" dirty="0" smtClean="0"/>
              <a:t> </a:t>
            </a:r>
            <a:r>
              <a:rPr lang="en-US" altLang="en-US" sz="3000" dirty="0" err="1" smtClean="0"/>
              <a:t>የመቶኛ</a:t>
            </a:r>
            <a:r>
              <a:rPr lang="en-US" altLang="en-US" sz="3000" dirty="0" smtClean="0"/>
              <a:t> </a:t>
            </a:r>
            <a:r>
              <a:rPr lang="en-US" altLang="en-US" sz="3000" dirty="0" err="1" smtClean="0"/>
              <a:t>ድርሻ</a:t>
            </a:r>
            <a:r>
              <a:rPr lang="en-US" altLang="en-US" sz="3000" dirty="0" smtClean="0"/>
              <a:t> </a:t>
            </a:r>
            <a:r>
              <a:rPr lang="en-US" altLang="en-US" sz="3000" dirty="0" err="1" smtClean="0"/>
              <a:t>ለግለሰብ</a:t>
            </a:r>
            <a:r>
              <a:rPr lang="en-US" altLang="en-US" sz="3000" dirty="0" smtClean="0"/>
              <a:t> </a:t>
            </a:r>
            <a:r>
              <a:rPr lang="en-US" altLang="en-US" sz="3000" dirty="0" err="1" smtClean="0"/>
              <a:t>ፈጻሚዎቹ</a:t>
            </a:r>
            <a:r>
              <a:rPr lang="en-US" altLang="en-US" sz="3000" dirty="0" smtClean="0"/>
              <a:t> </a:t>
            </a:r>
            <a:r>
              <a:rPr lang="en-US" altLang="en-US" sz="3000" dirty="0" err="1" smtClean="0"/>
              <a:t>ተከፋፍሎ</a:t>
            </a:r>
            <a:r>
              <a:rPr lang="en-US" altLang="en-US" sz="3000" dirty="0" smtClean="0"/>
              <a:t> </a:t>
            </a:r>
            <a:r>
              <a:rPr lang="en-US" altLang="en-US" sz="3000" dirty="0" err="1" smtClean="0"/>
              <a:t>ይቀመጣል</a:t>
            </a:r>
            <a:r>
              <a:rPr lang="en-US" altLang="en-US" sz="3000" dirty="0" smtClean="0"/>
              <a:t>፡፡</a:t>
            </a:r>
          </a:p>
          <a:p>
            <a:pPr algn="just" eaLnBrk="1" hangingPunct="1">
              <a:buFont typeface="Wingdings" pitchFamily="2" charset="2"/>
              <a:buChar char="ü"/>
            </a:pPr>
            <a:r>
              <a:rPr lang="en-US" altLang="en-US" sz="3000" dirty="0" err="1" smtClean="0"/>
              <a:t>አንድን</a:t>
            </a:r>
            <a:r>
              <a:rPr lang="en-US" altLang="en-US" sz="3000" dirty="0" smtClean="0"/>
              <a:t> </a:t>
            </a:r>
            <a:r>
              <a:rPr lang="en-US" altLang="en-US" sz="3000" dirty="0" err="1" smtClean="0"/>
              <a:t>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ተግባር</a:t>
            </a:r>
            <a:r>
              <a:rPr lang="en-US" altLang="en-US" sz="3000" dirty="0" smtClean="0"/>
              <a:t> </a:t>
            </a:r>
            <a:r>
              <a:rPr lang="en-US" altLang="en-US" sz="3000" dirty="0" err="1" smtClean="0"/>
              <a:t>አንድ</a:t>
            </a:r>
            <a:r>
              <a:rPr lang="en-US" altLang="en-US" sz="3000" dirty="0" smtClean="0"/>
              <a:t> </a:t>
            </a:r>
            <a:r>
              <a:rPr lang="en-US" altLang="en-US" sz="3000" dirty="0" err="1" smtClean="0"/>
              <a:t>ግለሰብ</a:t>
            </a:r>
            <a:r>
              <a:rPr lang="en-US" altLang="en-US" sz="3000" dirty="0" smtClean="0"/>
              <a:t> </a:t>
            </a:r>
            <a:r>
              <a:rPr lang="en-US" altLang="en-US" sz="3000" dirty="0" err="1" smtClean="0"/>
              <a:t>ብቻውን</a:t>
            </a:r>
            <a:r>
              <a:rPr lang="en-US" altLang="en-US" sz="3000" dirty="0" smtClean="0"/>
              <a:t> </a:t>
            </a:r>
            <a:r>
              <a:rPr lang="en-US" altLang="en-US" sz="3000" dirty="0" err="1" smtClean="0"/>
              <a:t>የሚፈጽመው</a:t>
            </a:r>
            <a:r>
              <a:rPr lang="en-US" altLang="en-US" sz="3000" dirty="0" smtClean="0"/>
              <a:t> </a:t>
            </a:r>
            <a:r>
              <a:rPr lang="en-US" altLang="en-US" sz="3000" dirty="0" err="1" smtClean="0"/>
              <a:t>ከሆነ</a:t>
            </a:r>
            <a:r>
              <a:rPr lang="en-US" altLang="en-US" sz="3000" dirty="0" smtClean="0"/>
              <a:t> </a:t>
            </a:r>
            <a:r>
              <a:rPr lang="en-US" altLang="en-US" sz="3000" dirty="0" err="1" smtClean="0"/>
              <a:t>ለውጤት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ተግባሩ</a:t>
            </a:r>
            <a:r>
              <a:rPr lang="en-US" altLang="en-US" sz="3000" dirty="0" smtClean="0"/>
              <a:t> </a:t>
            </a:r>
            <a:r>
              <a:rPr lang="en-US" altLang="en-US" sz="3000" dirty="0" err="1" smtClean="0"/>
              <a:t>የተቀመጠው</a:t>
            </a:r>
            <a:r>
              <a:rPr lang="en-US" altLang="en-US" sz="3000" dirty="0" smtClean="0"/>
              <a:t> </a:t>
            </a:r>
            <a:r>
              <a:rPr lang="en-US" altLang="en-US" sz="3000" dirty="0" err="1" smtClean="0"/>
              <a:t>የመቶኛ</a:t>
            </a:r>
            <a:r>
              <a:rPr lang="en-US" altLang="en-US" sz="3000" dirty="0" smtClean="0"/>
              <a:t> </a:t>
            </a:r>
            <a:r>
              <a:rPr lang="en-US" altLang="en-US" sz="3000" dirty="0" err="1" smtClean="0"/>
              <a:t>ድርሻ</a:t>
            </a:r>
            <a:r>
              <a:rPr lang="en-US" altLang="en-US" sz="3000" dirty="0" smtClean="0"/>
              <a:t> </a:t>
            </a:r>
            <a:r>
              <a:rPr lang="en-US" altLang="en-US" sz="3000" dirty="0" err="1" smtClean="0"/>
              <a:t>ግለሰቡም</a:t>
            </a:r>
            <a:r>
              <a:rPr lang="en-US" altLang="en-US" sz="3000" dirty="0" smtClean="0"/>
              <a:t> </a:t>
            </a:r>
            <a:r>
              <a:rPr lang="en-US" altLang="en-US" sz="3000" dirty="0" err="1" smtClean="0"/>
              <a:t>ከውጤት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ተግባሩ</a:t>
            </a:r>
            <a:r>
              <a:rPr lang="en-US" altLang="en-US" sz="3000" dirty="0" smtClean="0"/>
              <a:t> </a:t>
            </a:r>
            <a:r>
              <a:rPr lang="en-US" altLang="en-US" sz="3000" dirty="0" err="1" smtClean="0"/>
              <a:t>የሚወስደው</a:t>
            </a:r>
            <a:r>
              <a:rPr lang="en-US" altLang="en-US" sz="3000" dirty="0" smtClean="0"/>
              <a:t> </a:t>
            </a:r>
            <a:r>
              <a:rPr lang="en-US" altLang="en-US" sz="3000" dirty="0" err="1" smtClean="0"/>
              <a:t>ድርሻ</a:t>
            </a:r>
            <a:r>
              <a:rPr lang="en-US" altLang="en-US" sz="3000" dirty="0" smtClean="0"/>
              <a:t> </a:t>
            </a:r>
            <a:r>
              <a:rPr lang="en-US" altLang="en-US" sz="3000" dirty="0" err="1" smtClean="0"/>
              <a:t>ይሆናል</a:t>
            </a:r>
            <a:r>
              <a:rPr lang="en-US" altLang="en-US" sz="3000" dirty="0" smtClean="0"/>
              <a:t> </a:t>
            </a:r>
            <a:r>
              <a:rPr lang="en-US" altLang="en-US" sz="3000" dirty="0" err="1" smtClean="0"/>
              <a:t>ማለት</a:t>
            </a:r>
            <a:r>
              <a:rPr lang="en-US" altLang="en-US" sz="3000" dirty="0" smtClean="0"/>
              <a:t> </a:t>
            </a:r>
            <a:r>
              <a:rPr lang="en-US" altLang="en-US" sz="3000" dirty="0" err="1" smtClean="0"/>
              <a:t>ነው</a:t>
            </a:r>
            <a:r>
              <a:rPr lang="en-US" altLang="en-US" sz="3000" dirty="0" smtClean="0"/>
              <a:t>፡፡ </a:t>
            </a:r>
            <a:endParaRPr lang="en-US" altLang="en-US" sz="2600" dirty="0" smtClean="0"/>
          </a:p>
          <a:p>
            <a:pPr algn="just" eaLnBrk="1" hangingPunct="1">
              <a:buFont typeface="Wingdings 2" pitchFamily="18" charset="2"/>
              <a:buNone/>
            </a:pPr>
            <a:r>
              <a:rPr lang="en-US" altLang="en-US" sz="3000" dirty="0" smtClean="0"/>
              <a:t>5. </a:t>
            </a:r>
            <a:r>
              <a:rPr lang="en-US" altLang="en-US" sz="3000" dirty="0" err="1" smtClean="0"/>
              <a:t>እያንዳንዱ</a:t>
            </a:r>
            <a:r>
              <a:rPr lang="en-US" altLang="en-US" sz="3000" dirty="0" smtClean="0"/>
              <a:t> </a:t>
            </a:r>
            <a:r>
              <a:rPr lang="en-US" altLang="en-US" sz="3000" dirty="0" err="1" smtClean="0"/>
              <a:t>ፈጻሚ</a:t>
            </a:r>
            <a:r>
              <a:rPr lang="en-US" altLang="en-US" sz="3000" dirty="0" smtClean="0"/>
              <a:t> </a:t>
            </a:r>
            <a:r>
              <a:rPr lang="en-US" altLang="en-US" sz="3000" dirty="0" err="1" smtClean="0"/>
              <a:t>ከእያንዳንዱ</a:t>
            </a:r>
            <a:r>
              <a:rPr lang="en-US" altLang="en-US" sz="3000" dirty="0" smtClean="0"/>
              <a:t> </a:t>
            </a:r>
            <a:r>
              <a:rPr lang="en-US" altLang="en-US" sz="3000" dirty="0" err="1" smtClean="0"/>
              <a:t>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ተግባር</a:t>
            </a:r>
            <a:r>
              <a:rPr lang="en-US" altLang="en-US" sz="3000" dirty="0" smtClean="0"/>
              <a:t> </a:t>
            </a:r>
            <a:r>
              <a:rPr lang="en-US" altLang="en-US" sz="3000" dirty="0" err="1" smtClean="0"/>
              <a:t>የሚኖረው</a:t>
            </a:r>
            <a:r>
              <a:rPr lang="en-US" altLang="en-US" sz="3000" dirty="0" smtClean="0"/>
              <a:t> </a:t>
            </a:r>
            <a:r>
              <a:rPr lang="en-US" altLang="en-US" sz="3000" dirty="0" err="1" smtClean="0"/>
              <a:t>የመቶኛ</a:t>
            </a:r>
            <a:r>
              <a:rPr lang="en-US" altLang="en-US" sz="3000" dirty="0" smtClean="0"/>
              <a:t> </a:t>
            </a:r>
            <a:r>
              <a:rPr lang="en-US" altLang="en-US" sz="3000" dirty="0" err="1" smtClean="0"/>
              <a:t>ድርሻን</a:t>
            </a:r>
            <a:r>
              <a:rPr lang="en-US" altLang="en-US" sz="3000" dirty="0" smtClean="0"/>
              <a:t> </a:t>
            </a:r>
            <a:r>
              <a:rPr lang="en-US" altLang="en-US" sz="3000" dirty="0" err="1" smtClean="0"/>
              <a:t>በመለየት</a:t>
            </a:r>
            <a:r>
              <a:rPr lang="en-US" altLang="en-US" sz="3000" dirty="0" smtClean="0"/>
              <a:t> </a:t>
            </a:r>
            <a:r>
              <a:rPr lang="en-US" altLang="en-US" sz="3000" dirty="0" err="1" smtClean="0"/>
              <a:t>በሥራ</a:t>
            </a:r>
            <a:r>
              <a:rPr lang="en-US" altLang="en-US" sz="3000" dirty="0" smtClean="0"/>
              <a:t> </a:t>
            </a:r>
            <a:r>
              <a:rPr lang="en-US" altLang="en-US" sz="3000" dirty="0" err="1" smtClean="0"/>
              <a:t>ሂደቱ</a:t>
            </a:r>
            <a:r>
              <a:rPr lang="en-US" altLang="en-US" sz="3000" dirty="0" smtClean="0"/>
              <a:t> </a:t>
            </a:r>
            <a:r>
              <a:rPr lang="en-US" altLang="en-US" sz="3000" dirty="0" err="1" smtClean="0"/>
              <a:t>ወይም</a:t>
            </a:r>
            <a:r>
              <a:rPr lang="en-US" altLang="en-US" sz="3000" dirty="0" smtClean="0"/>
              <a:t> </a:t>
            </a:r>
            <a:r>
              <a:rPr lang="en-US" altLang="en-US" sz="3000" dirty="0" err="1" smtClean="0"/>
              <a:t>ኬዝ</a:t>
            </a:r>
            <a:r>
              <a:rPr lang="en-US" altLang="en-US" sz="3000" dirty="0" smtClean="0"/>
              <a:t> </a:t>
            </a:r>
            <a:r>
              <a:rPr lang="en-US" altLang="en-US" sz="3000" dirty="0" err="1" smtClean="0"/>
              <a:t>ቲሙ</a:t>
            </a:r>
            <a:r>
              <a:rPr lang="en-US" altLang="en-US" sz="3000" dirty="0" smtClean="0"/>
              <a:t> </a:t>
            </a:r>
            <a:r>
              <a:rPr lang="en-US" altLang="en-US" sz="3000" dirty="0" err="1" smtClean="0"/>
              <a:t>ስር</a:t>
            </a:r>
            <a:r>
              <a:rPr lang="en-US" altLang="en-US" sz="3000" dirty="0" smtClean="0"/>
              <a:t> </a:t>
            </a:r>
            <a:r>
              <a:rPr lang="en-US" altLang="en-US" sz="3000" dirty="0" err="1" smtClean="0"/>
              <a:t>ካሉ</a:t>
            </a:r>
            <a:r>
              <a:rPr lang="en-US" altLang="en-US" sz="3000" dirty="0" smtClean="0"/>
              <a:t> </a:t>
            </a:r>
            <a:r>
              <a:rPr lang="en-US" altLang="en-US" sz="3000" dirty="0" err="1" smtClean="0"/>
              <a:t>ግቦች</a:t>
            </a:r>
            <a:r>
              <a:rPr lang="en-US" altLang="en-US" sz="3000" dirty="0" smtClean="0"/>
              <a:t> </a:t>
            </a:r>
            <a:r>
              <a:rPr lang="en-US" altLang="en-US" sz="3000" dirty="0" err="1" smtClean="0"/>
              <a:t>የሚኖረው</a:t>
            </a:r>
            <a:r>
              <a:rPr lang="en-US" altLang="en-US" sz="3000" dirty="0" smtClean="0"/>
              <a:t> </a:t>
            </a:r>
            <a:r>
              <a:rPr lang="en-US" altLang="en-US" sz="3000" dirty="0" err="1" smtClean="0"/>
              <a:t>አጠቃላይ</a:t>
            </a:r>
            <a:r>
              <a:rPr lang="en-US" altLang="en-US" sz="3000" dirty="0" smtClean="0"/>
              <a:t> </a:t>
            </a:r>
            <a:r>
              <a:rPr lang="en-US" altLang="en-US" sz="3000" dirty="0" err="1" smtClean="0"/>
              <a:t>ድርሻ</a:t>
            </a:r>
            <a:r>
              <a:rPr lang="en-US" altLang="en-US" sz="3000" dirty="0" smtClean="0"/>
              <a:t> </a:t>
            </a:r>
            <a:r>
              <a:rPr lang="en-US" altLang="en-US" sz="3000" dirty="0" err="1" smtClean="0"/>
              <a:t>ከተለየ</a:t>
            </a:r>
            <a:r>
              <a:rPr lang="en-US" altLang="en-US" sz="3000" dirty="0" smtClean="0"/>
              <a:t> </a:t>
            </a:r>
            <a:r>
              <a:rPr lang="en-US" altLang="en-US" sz="3000" dirty="0" err="1" smtClean="0"/>
              <a:t>በኃላ</a:t>
            </a:r>
            <a:r>
              <a:rPr lang="en-US" altLang="en-US" sz="3000" dirty="0" smtClean="0"/>
              <a:t> </a:t>
            </a:r>
            <a:r>
              <a:rPr lang="en-US" altLang="en-US" sz="3000" dirty="0" err="1" smtClean="0"/>
              <a:t>አፈጻጸሙ</a:t>
            </a:r>
            <a:r>
              <a:rPr lang="en-US" altLang="en-US" sz="3000" dirty="0" smtClean="0"/>
              <a:t> </a:t>
            </a:r>
            <a:r>
              <a:rPr lang="en-US" altLang="en-US" sz="3000" dirty="0" err="1" smtClean="0"/>
              <a:t>ተቆጥሮ</a:t>
            </a:r>
            <a:r>
              <a:rPr lang="en-US" altLang="en-US" sz="3000" dirty="0" smtClean="0"/>
              <a:t> </a:t>
            </a:r>
            <a:r>
              <a:rPr lang="en-US" altLang="en-US" sz="3000" dirty="0" err="1" smtClean="0"/>
              <a:t>ከተሰጠው</a:t>
            </a:r>
            <a:r>
              <a:rPr lang="en-US" altLang="en-US" sz="3000" dirty="0" smtClean="0"/>
              <a:t> </a:t>
            </a:r>
            <a:r>
              <a:rPr lang="en-US" altLang="en-US" sz="3000" dirty="0" err="1" smtClean="0"/>
              <a:t>ከውጤት</a:t>
            </a:r>
            <a:r>
              <a:rPr lang="en-US" altLang="en-US" sz="3000" dirty="0" smtClean="0"/>
              <a:t> </a:t>
            </a:r>
            <a:r>
              <a:rPr lang="en-US" altLang="en-US" sz="3000" dirty="0" err="1" smtClean="0"/>
              <a:t>ተኮር</a:t>
            </a:r>
            <a:r>
              <a:rPr lang="en-US" altLang="en-US" sz="3000" b="1" dirty="0" smtClean="0"/>
              <a:t> </a:t>
            </a:r>
            <a:r>
              <a:rPr lang="en-US" altLang="en-US" sz="3000" dirty="0" err="1" smtClean="0"/>
              <a:t>ተግባሮቹ</a:t>
            </a:r>
            <a:r>
              <a:rPr lang="en-US" altLang="en-US" sz="3000" dirty="0" smtClean="0"/>
              <a:t> </a:t>
            </a:r>
            <a:r>
              <a:rPr lang="en-US" altLang="en-US" sz="3000" dirty="0" err="1" smtClean="0"/>
              <a:t>የመቶኛ</a:t>
            </a:r>
            <a:r>
              <a:rPr lang="en-US" altLang="en-US" sz="3000" dirty="0" smtClean="0"/>
              <a:t> </a:t>
            </a:r>
            <a:r>
              <a:rPr lang="en-US" altLang="en-US" sz="3000" dirty="0" err="1" smtClean="0"/>
              <a:t>ድምር</a:t>
            </a:r>
            <a:r>
              <a:rPr lang="en-US" altLang="en-US" sz="3000" dirty="0" smtClean="0"/>
              <a:t> </a:t>
            </a:r>
            <a:r>
              <a:rPr lang="en-US" altLang="en-US" sz="3000" dirty="0" err="1" smtClean="0"/>
              <a:t>ይነጻጸራል</a:t>
            </a:r>
            <a:r>
              <a:rPr lang="en-US" altLang="en-US" sz="3000" dirty="0" smtClean="0"/>
              <a:t>፡፡</a:t>
            </a:r>
          </a:p>
          <a:p>
            <a:pPr algn="just" eaLnBrk="1" hangingPunct="1">
              <a:buFont typeface="Wingdings 2" pitchFamily="18" charset="2"/>
              <a:buNone/>
            </a:pPr>
            <a:r>
              <a:rPr lang="en-US" altLang="en-US" sz="2400" dirty="0" smtClean="0"/>
              <a:t> </a:t>
            </a:r>
          </a:p>
          <a:p>
            <a:pPr eaLnBrk="1" hangingPunct="1">
              <a:buFont typeface="Wingdings 2" pitchFamily="18" charset="2"/>
              <a:buNone/>
            </a:pPr>
            <a:endParaRPr lang="en-US" altLang="en-US" dirty="0" smtClean="0"/>
          </a:p>
          <a:p>
            <a:pPr eaLnBrk="1" hangingPunct="1">
              <a:buFont typeface="Wingdings 2" pitchFamily="18" charset="2"/>
              <a:buNone/>
            </a:pPr>
            <a:endParaRPr lang="en-US" altLang="en-US" dirty="0" smtClean="0"/>
          </a:p>
        </p:txBody>
      </p:sp>
      <p:sp>
        <p:nvSpPr>
          <p:cNvPr id="4" name="Slide Number Placeholder 3"/>
          <p:cNvSpPr>
            <a:spLocks noGrp="1"/>
          </p:cNvSpPr>
          <p:nvPr>
            <p:ph type="sldNum" sz="quarter" idx="12"/>
          </p:nvPr>
        </p:nvSpPr>
        <p:spPr/>
        <p:txBody>
          <a:bodyPr/>
          <a:lstStyle/>
          <a:p>
            <a:pPr>
              <a:defRPr/>
            </a:pPr>
            <a:fld id="{5E0BA5C0-49CA-4AFF-8453-184168C2E832}" type="slidenum">
              <a:rPr lang="en-US" smtClean="0"/>
              <a:pPr>
                <a:defRPr/>
              </a:pPr>
              <a:t>37</a:t>
            </a:fld>
            <a:endParaRPr lang="en-US"/>
          </a:p>
        </p:txBody>
      </p:sp>
    </p:spTree>
    <p:extLst>
      <p:ext uri="{BB962C8B-B14F-4D97-AF65-F5344CB8AC3E}">
        <p14:creationId xmlns:p14="http://schemas.microsoft.com/office/powerpoint/2010/main" val="3466666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593725"/>
          </a:xfrm>
        </p:spPr>
        <p:txBody>
          <a:bodyPr/>
          <a:lstStyle/>
          <a:p>
            <a:pPr algn="ctr" eaLnBrk="1" hangingPunct="1">
              <a:defRPr/>
            </a:pPr>
            <a:r>
              <a:rPr lang="en-US" dirty="0" err="1" smtClean="0">
                <a:solidFill>
                  <a:srgbClr val="7030A0"/>
                </a:solidFill>
              </a:rPr>
              <a:t>የቀጠለ</a:t>
            </a:r>
            <a:r>
              <a:rPr lang="en-US" dirty="0" smtClean="0">
                <a:solidFill>
                  <a:srgbClr val="7030A0"/>
                </a:solidFill>
              </a:rPr>
              <a:t>….</a:t>
            </a:r>
            <a:endParaRPr lang="en-US" dirty="0">
              <a:solidFill>
                <a:srgbClr val="7030A0"/>
              </a:solidFill>
            </a:endParaRPr>
          </a:p>
        </p:txBody>
      </p:sp>
      <p:sp>
        <p:nvSpPr>
          <p:cNvPr id="44035" name="Content Placeholder 2"/>
          <p:cNvSpPr>
            <a:spLocks noGrp="1"/>
          </p:cNvSpPr>
          <p:nvPr>
            <p:ph idx="1"/>
          </p:nvPr>
        </p:nvSpPr>
        <p:spPr>
          <a:xfrm>
            <a:off x="304800" y="914400"/>
            <a:ext cx="7772400" cy="5541963"/>
          </a:xfrm>
        </p:spPr>
        <p:txBody>
          <a:bodyPr>
            <a:normAutofit fontScale="92500" lnSpcReduction="20000"/>
          </a:bodyPr>
          <a:lstStyle/>
          <a:p>
            <a:pPr algn="just" eaLnBrk="1" hangingPunct="1">
              <a:buFont typeface="Wingdings 2" pitchFamily="18" charset="2"/>
              <a:buNone/>
              <a:defRPr/>
            </a:pPr>
            <a:r>
              <a:rPr lang="en-US" sz="2200" dirty="0" smtClean="0"/>
              <a:t>6.</a:t>
            </a:r>
            <a:r>
              <a:rPr lang="en-US" sz="2000" dirty="0" smtClean="0"/>
              <a:t>በዚህም </a:t>
            </a:r>
            <a:r>
              <a:rPr lang="en-US" sz="2000" dirty="0" err="1" smtClean="0"/>
              <a:t>መሰረት</a:t>
            </a:r>
            <a:r>
              <a:rPr lang="en-US" sz="2000" dirty="0" smtClean="0"/>
              <a:t> </a:t>
            </a:r>
            <a:r>
              <a:rPr lang="en-US" sz="2000" dirty="0" err="1" smtClean="0"/>
              <a:t>አንድ</a:t>
            </a:r>
            <a:r>
              <a:rPr lang="en-US" sz="2000" dirty="0" smtClean="0"/>
              <a:t> </a:t>
            </a:r>
            <a:r>
              <a:rPr lang="en-US" sz="2000" dirty="0" err="1" smtClean="0"/>
              <a:t>ግለሰብ</a:t>
            </a:r>
            <a:r>
              <a:rPr lang="en-US" sz="2000" dirty="0" smtClean="0"/>
              <a:t> </a:t>
            </a:r>
            <a:r>
              <a:rPr lang="en-US" sz="2000" dirty="0" err="1" smtClean="0"/>
              <a:t>ከአንድ</a:t>
            </a:r>
            <a:r>
              <a:rPr lang="en-US" sz="2000" dirty="0" smtClean="0"/>
              <a:t> </a:t>
            </a:r>
            <a:r>
              <a:rPr lang="en-US" sz="2000" dirty="0" err="1" smtClean="0"/>
              <a:t>ግብ</a:t>
            </a:r>
            <a:r>
              <a:rPr lang="en-US" sz="2000" dirty="0" smtClean="0"/>
              <a:t>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60 % </a:t>
            </a:r>
            <a:r>
              <a:rPr lang="en-US" sz="2000" dirty="0" err="1" smtClean="0"/>
              <a:t>ድርሻ</a:t>
            </a:r>
            <a:r>
              <a:rPr lang="en-US" sz="2000" dirty="0" smtClean="0"/>
              <a:t> </a:t>
            </a:r>
            <a:r>
              <a:rPr lang="en-US" sz="2000" dirty="0" err="1" smtClean="0"/>
              <a:t>ቢኖረውና</a:t>
            </a:r>
            <a:r>
              <a:rPr lang="en-US" sz="2000" dirty="0" smtClean="0"/>
              <a:t> </a:t>
            </a:r>
            <a:r>
              <a:rPr lang="en-US" sz="2000" dirty="0" err="1" smtClean="0"/>
              <a:t>ከሌላ</a:t>
            </a:r>
            <a:r>
              <a:rPr lang="en-US" sz="2000" dirty="0" smtClean="0"/>
              <a:t> </a:t>
            </a:r>
            <a:r>
              <a:rPr lang="en-US" sz="2000" dirty="0" err="1" smtClean="0"/>
              <a:t>ግብ</a:t>
            </a:r>
            <a:r>
              <a:rPr lang="en-US" sz="2000" dirty="0" smtClean="0"/>
              <a:t> 50 % </a:t>
            </a:r>
            <a:r>
              <a:rPr lang="en-US" sz="2000" dirty="0" err="1" smtClean="0"/>
              <a:t>ድርሻ</a:t>
            </a:r>
            <a:r>
              <a:rPr lang="en-US" sz="2000" dirty="0" smtClean="0"/>
              <a:t> </a:t>
            </a:r>
            <a:r>
              <a:rPr lang="en-US" sz="2000" dirty="0" err="1" smtClean="0"/>
              <a:t>ቢኖረው</a:t>
            </a:r>
            <a:r>
              <a:rPr lang="en-US" sz="2000" dirty="0" smtClean="0"/>
              <a:t> </a:t>
            </a:r>
            <a:r>
              <a:rPr lang="en-US" sz="2000" dirty="0" err="1" smtClean="0"/>
              <a:t>በድምሩ</a:t>
            </a:r>
            <a:r>
              <a:rPr lang="en-US" sz="2000" dirty="0" smtClean="0"/>
              <a:t> 110 % </a:t>
            </a:r>
            <a:r>
              <a:rPr lang="en-US" sz="2000" dirty="0" err="1" smtClean="0"/>
              <a:t>ክብደት</a:t>
            </a:r>
            <a:r>
              <a:rPr lang="en-US" sz="2000" dirty="0" smtClean="0"/>
              <a:t> </a:t>
            </a:r>
            <a:r>
              <a:rPr lang="en-US" sz="2000" dirty="0" err="1" smtClean="0"/>
              <a:t>ያላቸው</a:t>
            </a:r>
            <a:r>
              <a:rPr lang="en-US" sz="2000" dirty="0" smtClean="0"/>
              <a:t>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a:t>
            </a:r>
            <a:r>
              <a:rPr lang="en-US" sz="2000" dirty="0" err="1" smtClean="0"/>
              <a:t>ላይ</a:t>
            </a:r>
            <a:r>
              <a:rPr lang="en-US" sz="2000" dirty="0" smtClean="0"/>
              <a:t> </a:t>
            </a:r>
            <a:r>
              <a:rPr lang="en-US" sz="2000" dirty="0" err="1" smtClean="0"/>
              <a:t>ስለሚሳተፍ</a:t>
            </a:r>
            <a:r>
              <a:rPr lang="en-US" sz="2000" dirty="0" smtClean="0"/>
              <a:t> </a:t>
            </a:r>
            <a:r>
              <a:rPr lang="en-US" sz="2000" dirty="0" err="1" smtClean="0"/>
              <a:t>አፈጻጸሙ</a:t>
            </a:r>
            <a:r>
              <a:rPr lang="en-US" sz="2000" dirty="0" smtClean="0"/>
              <a:t> ከ110  </a:t>
            </a:r>
            <a:r>
              <a:rPr lang="en-US" sz="2000" dirty="0" err="1" smtClean="0"/>
              <a:t>ይመዘንና</a:t>
            </a:r>
            <a:r>
              <a:rPr lang="en-US" sz="2000" dirty="0" smtClean="0"/>
              <a:t> </a:t>
            </a:r>
            <a:r>
              <a:rPr lang="en-US" sz="2000" dirty="0" err="1" smtClean="0"/>
              <a:t>ወደ</a:t>
            </a:r>
            <a:r>
              <a:rPr lang="en-US" sz="2000" dirty="0" smtClean="0"/>
              <a:t> 70 </a:t>
            </a:r>
            <a:r>
              <a:rPr lang="en-US" sz="2000" dirty="0" err="1" smtClean="0"/>
              <a:t>በመቶ</a:t>
            </a:r>
            <a:r>
              <a:rPr lang="en-US" sz="2000" dirty="0" smtClean="0"/>
              <a:t> </a:t>
            </a:r>
            <a:r>
              <a:rPr lang="en-US" sz="2000" dirty="0" err="1" smtClean="0"/>
              <a:t>ይለወጣል</a:t>
            </a:r>
            <a:r>
              <a:rPr lang="en-US" sz="2000" dirty="0" smtClean="0"/>
              <a:t> </a:t>
            </a:r>
            <a:r>
              <a:rPr lang="en-US" sz="2000" dirty="0" err="1" smtClean="0"/>
              <a:t>ማለት</a:t>
            </a:r>
            <a:r>
              <a:rPr lang="en-US" sz="2000" dirty="0" smtClean="0"/>
              <a:t> </a:t>
            </a:r>
            <a:r>
              <a:rPr lang="en-US" sz="2000" dirty="0" err="1" smtClean="0"/>
              <a:t>ነው</a:t>
            </a:r>
            <a:r>
              <a:rPr lang="en-US" sz="2000" dirty="0" smtClean="0"/>
              <a:t>፡፡</a:t>
            </a:r>
            <a:r>
              <a:rPr lang="en-US" sz="2800" dirty="0" smtClean="0"/>
              <a:t>  </a:t>
            </a:r>
          </a:p>
          <a:p>
            <a:pPr algn="ctr" eaLnBrk="1" hangingPunct="1">
              <a:buFont typeface="Wingdings 2" pitchFamily="18" charset="2"/>
              <a:buNone/>
              <a:defRPr/>
            </a:pPr>
            <a:r>
              <a:rPr lang="en-US" sz="1200" dirty="0" err="1" smtClean="0"/>
              <a:t>ቅፅ</a:t>
            </a:r>
            <a:r>
              <a:rPr lang="en-US" sz="1200" dirty="0" smtClean="0"/>
              <a:t> 005 </a:t>
            </a:r>
          </a:p>
          <a:p>
            <a:pPr marL="0" indent="0" algn="just" eaLnBrk="1" hangingPunct="1">
              <a:buFont typeface="Wingdings 2" pitchFamily="18" charset="2"/>
              <a:buNone/>
              <a:defRPr/>
            </a:pPr>
            <a:r>
              <a:rPr lang="en-US" sz="2000" dirty="0" err="1" smtClean="0"/>
              <a:t>በቅፅ</a:t>
            </a:r>
            <a:r>
              <a:rPr lang="en-US" sz="2000" dirty="0" smtClean="0"/>
              <a:t> 005 </a:t>
            </a:r>
            <a:r>
              <a:rPr lang="en-US" sz="2000" dirty="0" err="1" smtClean="0"/>
              <a:t>በቀረበው</a:t>
            </a:r>
            <a:r>
              <a:rPr lang="en-US" sz="2000" dirty="0" smtClean="0"/>
              <a:t> </a:t>
            </a:r>
            <a:r>
              <a:rPr lang="en-US" sz="2000" dirty="0" err="1" smtClean="0"/>
              <a:t>ምሳሌ</a:t>
            </a:r>
            <a:r>
              <a:rPr lang="en-US" sz="2000" dirty="0" smtClean="0"/>
              <a:t> </a:t>
            </a:r>
            <a:r>
              <a:rPr lang="en-US" sz="2000" dirty="0" err="1" smtClean="0"/>
              <a:t>መሰረት</a:t>
            </a:r>
            <a:r>
              <a:rPr lang="en-US" sz="2000" dirty="0" smtClean="0"/>
              <a:t> </a:t>
            </a:r>
            <a:r>
              <a:rPr lang="en-US" sz="2000" dirty="0" err="1" smtClean="0"/>
              <a:t>በኬዝ</a:t>
            </a:r>
            <a:r>
              <a:rPr lang="en-US" sz="2000" dirty="0" smtClean="0"/>
              <a:t> </a:t>
            </a:r>
            <a:r>
              <a:rPr lang="en-US" sz="2000" dirty="0" err="1" smtClean="0"/>
              <a:t>ቲሙ</a:t>
            </a:r>
            <a:r>
              <a:rPr lang="en-US" sz="2000" dirty="0" smtClean="0"/>
              <a:t> </a:t>
            </a:r>
            <a:r>
              <a:rPr lang="en-US" sz="2000" dirty="0" err="1" smtClean="0"/>
              <a:t>ያሉ</a:t>
            </a:r>
            <a:r>
              <a:rPr lang="en-US" sz="2000" dirty="0" smtClean="0"/>
              <a:t> 3 </a:t>
            </a:r>
            <a:r>
              <a:rPr lang="en-US" sz="2000" dirty="0" err="1" smtClean="0"/>
              <a:t>ሰራተኞች</a:t>
            </a:r>
            <a:r>
              <a:rPr lang="en-US" sz="2000" dirty="0" smtClean="0"/>
              <a:t> 2ቱን </a:t>
            </a:r>
            <a:r>
              <a:rPr lang="en-US" sz="2000" dirty="0" err="1" smtClean="0"/>
              <a:t>ግቦች</a:t>
            </a:r>
            <a:r>
              <a:rPr lang="en-US" sz="2000" dirty="0" smtClean="0"/>
              <a:t> </a:t>
            </a:r>
            <a:r>
              <a:rPr lang="en-US" sz="2000" dirty="0" err="1" smtClean="0"/>
              <a:t>ለመፈጸም</a:t>
            </a:r>
            <a:r>
              <a:rPr lang="en-US" sz="2000" dirty="0" smtClean="0"/>
              <a:t> </a:t>
            </a:r>
            <a:r>
              <a:rPr lang="en-US" sz="2000" dirty="0" err="1" smtClean="0"/>
              <a:t>የመቶኛ</a:t>
            </a:r>
            <a:r>
              <a:rPr lang="en-US" sz="2000" dirty="0" smtClean="0"/>
              <a:t> </a:t>
            </a:r>
            <a:r>
              <a:rPr lang="en-US" sz="2000" dirty="0" err="1" smtClean="0"/>
              <a:t>ክብደት</a:t>
            </a:r>
            <a:r>
              <a:rPr lang="en-US" sz="2000" dirty="0" smtClean="0"/>
              <a:t> </a:t>
            </a:r>
            <a:r>
              <a:rPr lang="en-US" sz="2000" dirty="0" err="1" smtClean="0"/>
              <a:t>ከተሰጣቸው</a:t>
            </a:r>
            <a:r>
              <a:rPr lang="en-US" sz="2000" dirty="0" smtClean="0"/>
              <a:t>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a:t>
            </a:r>
            <a:r>
              <a:rPr lang="en-US" sz="2000" dirty="0" err="1" smtClean="0"/>
              <a:t>ድርሻቸው</a:t>
            </a:r>
            <a:r>
              <a:rPr lang="en-US" sz="2000" dirty="0" smtClean="0"/>
              <a:t> </a:t>
            </a:r>
            <a:r>
              <a:rPr lang="en-US" sz="2000" dirty="0" err="1" smtClean="0"/>
              <a:t>ተለይቷል</a:t>
            </a:r>
            <a:r>
              <a:rPr lang="en-US" sz="2000" dirty="0" smtClean="0"/>
              <a:t>፡፡ </a:t>
            </a:r>
            <a:r>
              <a:rPr lang="en-US" sz="2000" dirty="0" err="1" smtClean="0"/>
              <a:t>ይህም</a:t>
            </a:r>
            <a:r>
              <a:rPr lang="en-US" sz="2000" dirty="0" smtClean="0"/>
              <a:t>፡-</a:t>
            </a:r>
          </a:p>
          <a:p>
            <a:pPr marL="0" indent="0" algn="just" eaLnBrk="1" hangingPunct="1">
              <a:buFont typeface="Wingdings 2" pitchFamily="18" charset="2"/>
              <a:buNone/>
              <a:defRPr/>
            </a:pPr>
            <a:endParaRPr lang="en-US" sz="100" dirty="0" smtClean="0"/>
          </a:p>
          <a:p>
            <a:pPr algn="just" eaLnBrk="1" hangingPunct="1">
              <a:buFont typeface="Wingdings" pitchFamily="2" charset="2"/>
              <a:buChar char="ü"/>
              <a:defRPr/>
            </a:pPr>
            <a:r>
              <a:rPr lang="en-US" sz="2000" dirty="0" err="1" smtClean="0"/>
              <a:t>አቶ</a:t>
            </a:r>
            <a:r>
              <a:rPr lang="en-US" sz="2000" dirty="0" smtClean="0"/>
              <a:t> X </a:t>
            </a:r>
            <a:r>
              <a:rPr lang="en-US" sz="2000" dirty="0" err="1" smtClean="0"/>
              <a:t>ከግብ</a:t>
            </a:r>
            <a:r>
              <a:rPr lang="en-US" sz="2000" dirty="0" smtClean="0"/>
              <a:t> 2 </a:t>
            </a:r>
            <a:r>
              <a:rPr lang="en-US" sz="2000" dirty="0" err="1" smtClean="0"/>
              <a:t>ውስጥ</a:t>
            </a:r>
            <a:r>
              <a:rPr lang="en-US" sz="2000" dirty="0" smtClean="0"/>
              <a:t> </a:t>
            </a:r>
            <a:r>
              <a:rPr lang="en-US" sz="2000" dirty="0" err="1" smtClean="0"/>
              <a:t>ካሉ</a:t>
            </a:r>
            <a:r>
              <a:rPr lang="en-US" sz="2000" dirty="0" smtClean="0"/>
              <a:t>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36 </a:t>
            </a:r>
            <a:r>
              <a:rPr lang="en-US" sz="2000" dirty="0" err="1" smtClean="0"/>
              <a:t>በመቶ</a:t>
            </a:r>
            <a:r>
              <a:rPr lang="en-US" sz="2000" dirty="0" smtClean="0"/>
              <a:t> </a:t>
            </a:r>
            <a:r>
              <a:rPr lang="en-US" sz="2000" dirty="0" err="1" smtClean="0"/>
              <a:t>ክብደት</a:t>
            </a:r>
            <a:r>
              <a:rPr lang="en-US" sz="2000" dirty="0" smtClean="0"/>
              <a:t> </a:t>
            </a:r>
            <a:r>
              <a:rPr lang="en-US" sz="2000" dirty="0" err="1" smtClean="0"/>
              <a:t>ባላቸው</a:t>
            </a:r>
            <a:r>
              <a:rPr lang="en-US" sz="2000" dirty="0" smtClean="0"/>
              <a:t> 6 </a:t>
            </a:r>
            <a:r>
              <a:rPr lang="en-US" sz="2000" dirty="0" err="1" smtClean="0"/>
              <a:t>ተግባራት</a:t>
            </a:r>
            <a:r>
              <a:rPr lang="en-US" sz="2000" dirty="0" smtClean="0"/>
              <a:t>፤ </a:t>
            </a:r>
            <a:r>
              <a:rPr lang="en-US" sz="2000" dirty="0" err="1" smtClean="0"/>
              <a:t>ከግብ</a:t>
            </a:r>
            <a:r>
              <a:rPr lang="en-US" sz="2000" dirty="0" smtClean="0"/>
              <a:t> 5 </a:t>
            </a:r>
            <a:r>
              <a:rPr lang="en-US" sz="2000" dirty="0" err="1" smtClean="0"/>
              <a:t>ውስጥ</a:t>
            </a:r>
            <a:r>
              <a:rPr lang="en-US" sz="2000" dirty="0" smtClean="0"/>
              <a:t> 57 </a:t>
            </a:r>
            <a:r>
              <a:rPr lang="en-US" sz="2000" dirty="0" err="1" smtClean="0"/>
              <a:t>በመቶ</a:t>
            </a:r>
            <a:r>
              <a:rPr lang="en-US" sz="2000" dirty="0" smtClean="0"/>
              <a:t> </a:t>
            </a:r>
            <a:r>
              <a:rPr lang="en-US" sz="2000" dirty="0" err="1" smtClean="0"/>
              <a:t>ክብደት</a:t>
            </a:r>
            <a:r>
              <a:rPr lang="en-US" sz="2000" dirty="0" smtClean="0"/>
              <a:t> </a:t>
            </a:r>
            <a:r>
              <a:rPr lang="en-US" sz="2000" dirty="0" err="1" smtClean="0"/>
              <a:t>ባላቸው</a:t>
            </a:r>
            <a:r>
              <a:rPr lang="en-US" sz="2000" dirty="0" smtClean="0"/>
              <a:t> 3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a:t>
            </a:r>
            <a:r>
              <a:rPr lang="en-US" sz="2000" dirty="0" err="1" smtClean="0"/>
              <a:t>በጥቅሉ</a:t>
            </a:r>
            <a:r>
              <a:rPr lang="en-US" sz="2000" dirty="0" smtClean="0"/>
              <a:t> 93 </a:t>
            </a:r>
            <a:r>
              <a:rPr lang="en-US" sz="2000" dirty="0" err="1" smtClean="0"/>
              <a:t>በመቶ</a:t>
            </a:r>
            <a:r>
              <a:rPr lang="en-US" sz="2000" dirty="0" smtClean="0"/>
              <a:t> </a:t>
            </a:r>
            <a:r>
              <a:rPr lang="en-US" sz="2000" dirty="0" err="1" smtClean="0"/>
              <a:t>ክብደት</a:t>
            </a:r>
            <a:r>
              <a:rPr lang="en-US" sz="2000" dirty="0" smtClean="0"/>
              <a:t> </a:t>
            </a:r>
            <a:r>
              <a:rPr lang="en-US" sz="2000" dirty="0" err="1" smtClean="0"/>
              <a:t>ድርሻ</a:t>
            </a:r>
            <a:r>
              <a:rPr lang="en-US" sz="2000" dirty="0" smtClean="0"/>
              <a:t> </a:t>
            </a:r>
            <a:r>
              <a:rPr lang="en-US" sz="2000" dirty="0" err="1" smtClean="0"/>
              <a:t>ቢወሰዱ</a:t>
            </a:r>
            <a:r>
              <a:rPr lang="en-US" sz="2000" dirty="0" smtClean="0"/>
              <a:t> 9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a:t>
            </a:r>
            <a:r>
              <a:rPr lang="en-US" sz="2000" dirty="0" err="1" smtClean="0"/>
              <a:t>ላይ</a:t>
            </a:r>
            <a:r>
              <a:rPr lang="en-US" sz="2000" dirty="0" smtClean="0"/>
              <a:t> </a:t>
            </a:r>
            <a:r>
              <a:rPr lang="en-US" sz="2000" dirty="0" err="1" smtClean="0"/>
              <a:t>ይሳተፋል</a:t>
            </a:r>
            <a:r>
              <a:rPr lang="en-US" sz="2000" dirty="0" smtClean="0"/>
              <a:t>፡፡</a:t>
            </a:r>
          </a:p>
          <a:p>
            <a:pPr algn="just" eaLnBrk="1" hangingPunct="1">
              <a:buFont typeface="Wingdings" pitchFamily="2" charset="2"/>
              <a:buChar char="ü"/>
              <a:defRPr/>
            </a:pPr>
            <a:r>
              <a:rPr lang="en-US" sz="2000" dirty="0" err="1" smtClean="0"/>
              <a:t>አቶ</a:t>
            </a:r>
            <a:r>
              <a:rPr lang="en-US" sz="2000" dirty="0" smtClean="0"/>
              <a:t> Y </a:t>
            </a:r>
            <a:r>
              <a:rPr lang="en-US" sz="2000" dirty="0" err="1" smtClean="0"/>
              <a:t>ከግብ</a:t>
            </a:r>
            <a:r>
              <a:rPr lang="en-US" sz="2000" dirty="0" smtClean="0"/>
              <a:t> 2 </a:t>
            </a:r>
            <a:r>
              <a:rPr lang="en-US" sz="2000" dirty="0" err="1" smtClean="0"/>
              <a:t>ውስጥ</a:t>
            </a:r>
            <a:r>
              <a:rPr lang="en-US" sz="2000" dirty="0" smtClean="0"/>
              <a:t> 31 </a:t>
            </a:r>
            <a:r>
              <a:rPr lang="en-US" sz="2000" dirty="0" err="1" smtClean="0"/>
              <a:t>በመቶ</a:t>
            </a:r>
            <a:r>
              <a:rPr lang="en-US" sz="2000" dirty="0" smtClean="0"/>
              <a:t> </a:t>
            </a:r>
            <a:r>
              <a:rPr lang="en-US" sz="2000" dirty="0" err="1" smtClean="0"/>
              <a:t>ድርሻ</a:t>
            </a:r>
            <a:r>
              <a:rPr lang="en-US" sz="2000" dirty="0" smtClean="0"/>
              <a:t>  </a:t>
            </a:r>
            <a:r>
              <a:rPr lang="en-US" sz="2000" dirty="0" err="1" smtClean="0"/>
              <a:t>ባላቸው</a:t>
            </a:r>
            <a:r>
              <a:rPr lang="en-US" sz="2000" dirty="0" smtClean="0"/>
              <a:t> 6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a:t>
            </a:r>
            <a:r>
              <a:rPr lang="en-US" sz="2000" dirty="0" err="1" smtClean="0"/>
              <a:t>በግብ</a:t>
            </a:r>
            <a:r>
              <a:rPr lang="en-US" sz="2000" dirty="0" smtClean="0"/>
              <a:t> 5 </a:t>
            </a:r>
            <a:r>
              <a:rPr lang="en-US" sz="2000" dirty="0" err="1" smtClean="0"/>
              <a:t>ውስጥ</a:t>
            </a:r>
            <a:r>
              <a:rPr lang="en-US" sz="2000" dirty="0" smtClean="0"/>
              <a:t> 43 </a:t>
            </a:r>
            <a:r>
              <a:rPr lang="en-US" sz="2000" dirty="0" err="1" smtClean="0"/>
              <a:t>በመቶ</a:t>
            </a:r>
            <a:r>
              <a:rPr lang="en-US" sz="2000" dirty="0" smtClean="0"/>
              <a:t> </a:t>
            </a:r>
            <a:r>
              <a:rPr lang="en-US" sz="2000" dirty="0" err="1" smtClean="0"/>
              <a:t>ክብደት</a:t>
            </a:r>
            <a:r>
              <a:rPr lang="en-US" sz="2000" dirty="0" smtClean="0"/>
              <a:t> </a:t>
            </a:r>
            <a:r>
              <a:rPr lang="en-US" sz="2000" dirty="0" err="1" smtClean="0"/>
              <a:t>ባላቸው</a:t>
            </a:r>
            <a:r>
              <a:rPr lang="en-US" sz="2000" dirty="0" smtClean="0"/>
              <a:t> 3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a:t>
            </a:r>
            <a:r>
              <a:rPr lang="en-US" sz="2000" dirty="0" err="1" smtClean="0"/>
              <a:t>በጥቅሉ</a:t>
            </a:r>
            <a:r>
              <a:rPr lang="en-US" sz="2000" dirty="0" smtClean="0"/>
              <a:t> 74 </a:t>
            </a:r>
            <a:r>
              <a:rPr lang="en-US" sz="2000" dirty="0" err="1" smtClean="0"/>
              <a:t>በመቶ</a:t>
            </a:r>
            <a:r>
              <a:rPr lang="en-US" sz="2000" dirty="0" smtClean="0"/>
              <a:t> </a:t>
            </a:r>
            <a:r>
              <a:rPr lang="en-US" sz="2000" dirty="0" err="1" smtClean="0"/>
              <a:t>ክብደት</a:t>
            </a:r>
            <a:r>
              <a:rPr lang="en-US" sz="2000" dirty="0" smtClean="0"/>
              <a:t> </a:t>
            </a:r>
            <a:r>
              <a:rPr lang="en-US" sz="2000" dirty="0" err="1" smtClean="0"/>
              <a:t>ድርሻ</a:t>
            </a:r>
            <a:r>
              <a:rPr lang="en-US" sz="2000" dirty="0" smtClean="0"/>
              <a:t> </a:t>
            </a:r>
            <a:r>
              <a:rPr lang="en-US" sz="2000" dirty="0" err="1" smtClean="0"/>
              <a:t>በወሰዱ</a:t>
            </a:r>
            <a:r>
              <a:rPr lang="en-US" sz="2000" dirty="0" smtClean="0"/>
              <a:t> 9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a:t>
            </a:r>
            <a:r>
              <a:rPr lang="en-US" sz="2000" dirty="0" err="1" smtClean="0"/>
              <a:t>ላይ</a:t>
            </a:r>
            <a:r>
              <a:rPr lang="en-US" sz="2000" dirty="0" smtClean="0"/>
              <a:t> </a:t>
            </a:r>
            <a:r>
              <a:rPr lang="en-US" sz="2000" dirty="0" err="1" smtClean="0"/>
              <a:t>ይሳተፋል</a:t>
            </a:r>
            <a:r>
              <a:rPr lang="en-US" sz="2000" dirty="0" smtClean="0"/>
              <a:t>፡፡</a:t>
            </a:r>
          </a:p>
          <a:p>
            <a:pPr algn="just" eaLnBrk="1" hangingPunct="1">
              <a:buFont typeface="Wingdings" pitchFamily="2" charset="2"/>
              <a:buChar char="ü"/>
              <a:defRPr/>
            </a:pPr>
            <a:r>
              <a:rPr lang="en-US" sz="2000" dirty="0" smtClean="0"/>
              <a:t>ወ/ሮ Z </a:t>
            </a:r>
            <a:r>
              <a:rPr lang="en-US" sz="2000" dirty="0" err="1" smtClean="0"/>
              <a:t>በስራ</a:t>
            </a:r>
            <a:r>
              <a:rPr lang="en-US" sz="2000" dirty="0" smtClean="0"/>
              <a:t> </a:t>
            </a:r>
            <a:r>
              <a:rPr lang="en-US" sz="2000" dirty="0" err="1" smtClean="0"/>
              <a:t>ሂደት</a:t>
            </a:r>
            <a:r>
              <a:rPr lang="en-US" sz="2000" dirty="0" smtClean="0"/>
              <a:t> </a:t>
            </a:r>
            <a:r>
              <a:rPr lang="en-US" sz="2000" dirty="0" err="1" smtClean="0"/>
              <a:t>ዉስጥ</a:t>
            </a:r>
            <a:r>
              <a:rPr lang="en-US" sz="2000" dirty="0" smtClean="0"/>
              <a:t> </a:t>
            </a:r>
            <a:r>
              <a:rPr lang="en-US" sz="2000" dirty="0" err="1" smtClean="0"/>
              <a:t>እና</a:t>
            </a:r>
            <a:r>
              <a:rPr lang="en-US" sz="2000" dirty="0" smtClean="0"/>
              <a:t> </a:t>
            </a:r>
            <a:r>
              <a:rPr lang="en-US" sz="2000" dirty="0" err="1" smtClean="0"/>
              <a:t>በስራ</a:t>
            </a:r>
            <a:r>
              <a:rPr lang="en-US" sz="2000" dirty="0" smtClean="0"/>
              <a:t> </a:t>
            </a:r>
            <a:r>
              <a:rPr lang="en-US" sz="2000" dirty="0" err="1" smtClean="0"/>
              <a:t>መዘርዝር</a:t>
            </a:r>
            <a:r>
              <a:rPr lang="en-US" sz="2000" dirty="0" smtClean="0"/>
              <a:t> </a:t>
            </a:r>
            <a:r>
              <a:rPr lang="en-US" sz="2000" dirty="0" err="1" smtClean="0"/>
              <a:t>መሰረት</a:t>
            </a:r>
            <a:r>
              <a:rPr lang="en-US" sz="2000" dirty="0" smtClean="0"/>
              <a:t> </a:t>
            </a:r>
            <a:r>
              <a:rPr lang="en-US" sz="2000" dirty="0" err="1" smtClean="0"/>
              <a:t>በግብ</a:t>
            </a:r>
            <a:r>
              <a:rPr lang="en-US" sz="2000" dirty="0" smtClean="0"/>
              <a:t> 2 </a:t>
            </a:r>
            <a:r>
              <a:rPr lang="en-US" sz="2000" dirty="0" err="1" smtClean="0"/>
              <a:t>ውስጥ</a:t>
            </a:r>
            <a:r>
              <a:rPr lang="en-US" sz="2000" dirty="0" smtClean="0"/>
              <a:t> </a:t>
            </a:r>
            <a:r>
              <a:rPr lang="en-US" sz="2000" dirty="0" err="1" smtClean="0"/>
              <a:t>ባሉ</a:t>
            </a:r>
            <a:r>
              <a:rPr lang="en-US" sz="2000" dirty="0" smtClean="0"/>
              <a:t> 33 </a:t>
            </a:r>
            <a:r>
              <a:rPr lang="en-US" sz="2000" dirty="0" err="1" smtClean="0"/>
              <a:t>በመቶ</a:t>
            </a:r>
            <a:r>
              <a:rPr lang="en-US" sz="2000" dirty="0" smtClean="0"/>
              <a:t> </a:t>
            </a:r>
            <a:r>
              <a:rPr lang="en-US" sz="2000" dirty="0" err="1" smtClean="0"/>
              <a:t>ድርሻ</a:t>
            </a:r>
            <a:r>
              <a:rPr lang="en-US" sz="2000" dirty="0" smtClean="0"/>
              <a:t> </a:t>
            </a:r>
            <a:r>
              <a:rPr lang="en-US" sz="2000" dirty="0" err="1" smtClean="0"/>
              <a:t>በሚይዙ</a:t>
            </a:r>
            <a:r>
              <a:rPr lang="en-US" sz="2000" dirty="0" smtClean="0"/>
              <a:t>  6 </a:t>
            </a:r>
            <a:r>
              <a:rPr lang="en-US" sz="2000" dirty="0" err="1" smtClean="0"/>
              <a:t>ውጤት</a:t>
            </a:r>
            <a:r>
              <a:rPr lang="en-US" sz="2000" dirty="0" smtClean="0"/>
              <a:t> </a:t>
            </a:r>
            <a:r>
              <a:rPr lang="en-US" sz="2000" dirty="0" err="1" smtClean="0"/>
              <a:t>ተኮር</a:t>
            </a:r>
            <a:r>
              <a:rPr lang="en-US" sz="2000" dirty="0" smtClean="0"/>
              <a:t> </a:t>
            </a:r>
            <a:r>
              <a:rPr lang="en-US" sz="2000" dirty="0" err="1" smtClean="0"/>
              <a:t>ተግባራት</a:t>
            </a:r>
            <a:r>
              <a:rPr lang="en-US" sz="2000" dirty="0" smtClean="0"/>
              <a:t> </a:t>
            </a:r>
            <a:r>
              <a:rPr lang="en-US" sz="2000" dirty="0" err="1" smtClean="0"/>
              <a:t>የሚሳተፉ</a:t>
            </a:r>
            <a:r>
              <a:rPr lang="en-US" sz="2000" dirty="0" smtClean="0"/>
              <a:t> </a:t>
            </a:r>
            <a:r>
              <a:rPr lang="en-US" sz="2000" dirty="0" err="1" smtClean="0"/>
              <a:t>ሲሆን</a:t>
            </a:r>
            <a:r>
              <a:rPr lang="en-US" sz="2000" dirty="0" smtClean="0"/>
              <a:t> </a:t>
            </a:r>
            <a:r>
              <a:rPr lang="en-US" sz="2000" dirty="0" err="1" smtClean="0"/>
              <a:t>በግብ</a:t>
            </a:r>
            <a:r>
              <a:rPr lang="en-US" sz="2000" dirty="0" smtClean="0"/>
              <a:t> 5 </a:t>
            </a:r>
            <a:r>
              <a:rPr lang="en-US" sz="2000" dirty="0" err="1" smtClean="0"/>
              <a:t>ላይ</a:t>
            </a:r>
            <a:r>
              <a:rPr lang="en-US" sz="2000" dirty="0" smtClean="0"/>
              <a:t> </a:t>
            </a:r>
            <a:r>
              <a:rPr lang="en-US" sz="2000" dirty="0" err="1" smtClean="0"/>
              <a:t>ድርሻ</a:t>
            </a:r>
            <a:r>
              <a:rPr lang="en-US" sz="2000" dirty="0" smtClean="0"/>
              <a:t> </a:t>
            </a:r>
            <a:r>
              <a:rPr lang="en-US" sz="2000" dirty="0" err="1" smtClean="0"/>
              <a:t>የለው</a:t>
            </a:r>
            <a:r>
              <a:rPr lang="en-US" sz="2000" dirty="0" smtClean="0"/>
              <a:t>  ም፡፡</a:t>
            </a:r>
          </a:p>
          <a:p>
            <a:pPr eaLnBrk="1" hangingPunct="1">
              <a:buFont typeface="Wingdings 2" pitchFamily="18" charset="2"/>
              <a:buNone/>
              <a:defRPr/>
            </a:pPr>
            <a:endParaRPr lang="en-US" dirty="0" smtClean="0"/>
          </a:p>
        </p:txBody>
      </p:sp>
      <p:sp>
        <p:nvSpPr>
          <p:cNvPr id="4" name="Slide Number Placeholder 3"/>
          <p:cNvSpPr>
            <a:spLocks noGrp="1"/>
          </p:cNvSpPr>
          <p:nvPr>
            <p:ph type="sldNum" sz="quarter" idx="12"/>
          </p:nvPr>
        </p:nvSpPr>
        <p:spPr/>
        <p:txBody>
          <a:bodyPr/>
          <a:lstStyle/>
          <a:p>
            <a:pPr>
              <a:defRPr/>
            </a:pPr>
            <a:fld id="{D9C5B34C-A235-4499-AB90-94C9B3C4DE6C}" type="slidenum">
              <a:rPr lang="en-US" smtClean="0"/>
              <a:pPr>
                <a:defRPr/>
              </a:pPr>
              <a:t>38</a:t>
            </a:fld>
            <a:endParaRPr lang="en-US"/>
          </a:p>
        </p:txBody>
      </p:sp>
    </p:spTree>
    <p:extLst>
      <p:ext uri="{BB962C8B-B14F-4D97-AF65-F5344CB8AC3E}">
        <p14:creationId xmlns:p14="http://schemas.microsoft.com/office/powerpoint/2010/main" val="4379584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441325"/>
          </a:xfrm>
        </p:spPr>
        <p:txBody>
          <a:bodyPr>
            <a:normAutofit fontScale="90000"/>
          </a:bodyPr>
          <a:lstStyle/>
          <a:p>
            <a:pPr algn="ctr" eaLnBrk="1" hangingPunct="1">
              <a:defRPr/>
            </a:pPr>
            <a:r>
              <a:rPr lang="en-US" dirty="0" err="1" smtClean="0">
                <a:solidFill>
                  <a:srgbClr val="7030A0"/>
                </a:solidFill>
              </a:rPr>
              <a:t>የቀጠለ</a:t>
            </a:r>
            <a:r>
              <a:rPr lang="en-US" dirty="0" smtClean="0">
                <a:solidFill>
                  <a:srgbClr val="7030A0"/>
                </a:solidFill>
              </a:rPr>
              <a:t>…</a:t>
            </a:r>
            <a:endParaRPr lang="en-US" dirty="0">
              <a:solidFill>
                <a:srgbClr val="7030A0"/>
              </a:solidFill>
            </a:endParaRPr>
          </a:p>
        </p:txBody>
      </p:sp>
      <p:sp>
        <p:nvSpPr>
          <p:cNvPr id="45059" name="Content Placeholder 2"/>
          <p:cNvSpPr>
            <a:spLocks noGrp="1"/>
          </p:cNvSpPr>
          <p:nvPr>
            <p:ph idx="1"/>
          </p:nvPr>
        </p:nvSpPr>
        <p:spPr>
          <a:xfrm>
            <a:off x="533400" y="685800"/>
            <a:ext cx="8229600" cy="5770563"/>
          </a:xfrm>
        </p:spPr>
        <p:txBody>
          <a:bodyPr>
            <a:normAutofit fontScale="92500"/>
          </a:bodyPr>
          <a:lstStyle/>
          <a:p>
            <a:pPr eaLnBrk="1" hangingPunct="1">
              <a:buFont typeface="Wingdings 2" pitchFamily="18" charset="2"/>
              <a:buNone/>
            </a:pPr>
            <a:r>
              <a:rPr lang="en-US" altLang="en-US" sz="2400" b="1" dirty="0" err="1" smtClean="0"/>
              <a:t>መ.ግለሰብ</a:t>
            </a:r>
            <a:r>
              <a:rPr lang="en-US" altLang="en-US" sz="2400" b="1" dirty="0" smtClean="0"/>
              <a:t> </a:t>
            </a:r>
            <a:r>
              <a:rPr lang="en-US" altLang="en-US" sz="2400" b="1" dirty="0" err="1" smtClean="0"/>
              <a:t>ፈጻሚዎች</a:t>
            </a:r>
            <a:r>
              <a:rPr lang="en-US" altLang="en-US" sz="2400" b="1" dirty="0" smtClean="0"/>
              <a:t> </a:t>
            </a:r>
            <a:r>
              <a:rPr lang="en-US" altLang="en-US" sz="2400" b="1" dirty="0" err="1" smtClean="0"/>
              <a:t>ተለይተው</a:t>
            </a:r>
            <a:r>
              <a:rPr lang="en-US" altLang="en-US" sz="2400" b="1" dirty="0" smtClean="0"/>
              <a:t> </a:t>
            </a:r>
            <a:r>
              <a:rPr lang="en-US" altLang="en-US" sz="2400" b="1" dirty="0" err="1" smtClean="0"/>
              <a:t>ለተቀመጡ</a:t>
            </a:r>
            <a:r>
              <a:rPr lang="en-US" altLang="en-US" sz="2400" b="1" dirty="0" smtClean="0"/>
              <a:t> </a:t>
            </a:r>
            <a:r>
              <a:rPr lang="en-US" altLang="en-US" sz="2400" b="1" dirty="0" err="1" smtClean="0"/>
              <a:t>ውጤት</a:t>
            </a:r>
            <a:r>
              <a:rPr lang="en-US" altLang="en-US" sz="2400" b="1" dirty="0" smtClean="0"/>
              <a:t> </a:t>
            </a:r>
            <a:r>
              <a:rPr lang="en-US" altLang="en-US" sz="2400" b="1" dirty="0" err="1" smtClean="0"/>
              <a:t>ተኮር</a:t>
            </a:r>
            <a:r>
              <a:rPr lang="en-US" altLang="en-US" sz="2400" b="1" dirty="0" smtClean="0"/>
              <a:t> </a:t>
            </a:r>
            <a:r>
              <a:rPr lang="en-US" altLang="en-US" sz="2400" b="1" dirty="0" err="1" smtClean="0"/>
              <a:t>ተግባራት</a:t>
            </a:r>
            <a:r>
              <a:rPr lang="en-US" altLang="en-US" sz="2400" b="1" dirty="0" smtClean="0"/>
              <a:t> </a:t>
            </a:r>
            <a:r>
              <a:rPr lang="en-US" altLang="en-US" sz="2400" b="1" dirty="0" err="1" smtClean="0"/>
              <a:t>መለኪያና</a:t>
            </a:r>
            <a:r>
              <a:rPr lang="en-US" altLang="en-US" sz="2400" b="1" dirty="0" smtClean="0"/>
              <a:t> </a:t>
            </a:r>
            <a:r>
              <a:rPr lang="en-US" altLang="en-US" sz="2400" b="1" dirty="0" err="1" smtClean="0"/>
              <a:t>ዒላማ</a:t>
            </a:r>
            <a:r>
              <a:rPr lang="en-US" altLang="en-US" sz="2400" b="1" dirty="0" smtClean="0"/>
              <a:t> </a:t>
            </a:r>
            <a:r>
              <a:rPr lang="en-US" altLang="en-US" sz="2400" b="1" dirty="0" err="1" smtClean="0"/>
              <a:t>ማዘጋጀት</a:t>
            </a:r>
            <a:endParaRPr lang="en-US" altLang="en-US" sz="2400" dirty="0" smtClean="0"/>
          </a:p>
          <a:p>
            <a:pPr algn="just" eaLnBrk="1" hangingPunct="1">
              <a:buFont typeface="Wingdings" pitchFamily="2" charset="2"/>
              <a:buChar char="ü"/>
            </a:pPr>
            <a:r>
              <a:rPr lang="en-US" altLang="en-US" sz="2200" dirty="0" err="1" smtClean="0"/>
              <a:t>ለፈጻሚው</a:t>
            </a:r>
            <a:r>
              <a:rPr lang="en-US" altLang="en-US" sz="2200" dirty="0" smtClean="0"/>
              <a:t> </a:t>
            </a:r>
            <a:r>
              <a:rPr lang="en-US" altLang="en-US" sz="2200" dirty="0" err="1" smtClean="0"/>
              <a:t>ግለሰብ</a:t>
            </a:r>
            <a:r>
              <a:rPr lang="en-US" altLang="en-US" sz="2200" dirty="0" smtClean="0"/>
              <a:t> </a:t>
            </a:r>
            <a:r>
              <a:rPr lang="en-US" altLang="en-US" sz="2200" dirty="0" err="1" smtClean="0"/>
              <a:t>የመቶኛ</a:t>
            </a:r>
            <a:r>
              <a:rPr lang="en-US" altLang="en-US" sz="2200" dirty="0" smtClean="0"/>
              <a:t> </a:t>
            </a:r>
            <a:r>
              <a:rPr lang="en-US" altLang="en-US" sz="2200" dirty="0" err="1" smtClean="0"/>
              <a:t>ድርሻቸው</a:t>
            </a:r>
            <a:r>
              <a:rPr lang="en-US" altLang="en-US" sz="2200" dirty="0" smtClean="0"/>
              <a:t> </a:t>
            </a:r>
            <a:r>
              <a:rPr lang="en-US" altLang="en-US" sz="2200" dirty="0" err="1" smtClean="0"/>
              <a:t>ተለይቶ</a:t>
            </a:r>
            <a:r>
              <a:rPr lang="en-US" altLang="en-US" sz="2200" dirty="0" smtClean="0"/>
              <a:t> </a:t>
            </a:r>
            <a:r>
              <a:rPr lang="en-US" altLang="en-US" sz="2200" dirty="0" err="1" smtClean="0"/>
              <a:t>የተቀመጠላቸው</a:t>
            </a:r>
            <a:r>
              <a:rPr lang="en-US" altLang="en-US" sz="2200" dirty="0" smtClean="0"/>
              <a:t> </a:t>
            </a:r>
            <a:r>
              <a:rPr lang="en-US" altLang="en-US" sz="2200" dirty="0" err="1" smtClean="0"/>
              <a:t>እያንዳንዱ</a:t>
            </a:r>
            <a:r>
              <a:rPr lang="en-US" altLang="en-US" sz="2200" dirty="0" smtClean="0"/>
              <a:t> </a:t>
            </a:r>
            <a:r>
              <a:rPr lang="en-US" altLang="en-US" sz="2200" dirty="0" err="1" smtClean="0"/>
              <a:t>ውጤት</a:t>
            </a:r>
            <a:r>
              <a:rPr lang="en-US" altLang="en-US" sz="2200" dirty="0" smtClean="0"/>
              <a:t> </a:t>
            </a:r>
            <a:r>
              <a:rPr lang="en-US" altLang="en-US" sz="2200" dirty="0" err="1" smtClean="0"/>
              <a:t>ተኮር</a:t>
            </a:r>
            <a:r>
              <a:rPr lang="en-US" altLang="en-US" sz="2200" b="1" dirty="0" smtClean="0"/>
              <a:t> </a:t>
            </a:r>
            <a:r>
              <a:rPr lang="en-US" altLang="en-US" sz="2200" dirty="0" err="1" smtClean="0"/>
              <a:t>ተግባራት</a:t>
            </a:r>
            <a:r>
              <a:rPr lang="en-US" altLang="en-US" sz="2200" dirty="0" smtClean="0"/>
              <a:t> </a:t>
            </a:r>
            <a:r>
              <a:rPr lang="en-US" altLang="en-US" sz="2200" dirty="0" err="1" smtClean="0">
                <a:solidFill>
                  <a:srgbClr val="FF0000"/>
                </a:solidFill>
              </a:rPr>
              <a:t>ከመጠን</a:t>
            </a:r>
            <a:r>
              <a:rPr lang="en-US" altLang="en-US" sz="2200" dirty="0" smtClean="0">
                <a:solidFill>
                  <a:srgbClr val="FF0000"/>
                </a:solidFill>
              </a:rPr>
              <a:t>፣ </a:t>
            </a:r>
            <a:r>
              <a:rPr lang="en-US" altLang="en-US" sz="2200" dirty="0" err="1" smtClean="0">
                <a:solidFill>
                  <a:srgbClr val="FF0000"/>
                </a:solidFill>
              </a:rPr>
              <a:t>ከጊዜና</a:t>
            </a:r>
            <a:r>
              <a:rPr lang="en-US" altLang="en-US" sz="2200" dirty="0" smtClean="0">
                <a:solidFill>
                  <a:srgbClr val="FF0000"/>
                </a:solidFill>
              </a:rPr>
              <a:t> </a:t>
            </a:r>
            <a:r>
              <a:rPr lang="en-US" altLang="en-US" sz="2200" dirty="0" err="1" smtClean="0">
                <a:solidFill>
                  <a:srgbClr val="FF0000"/>
                </a:solidFill>
              </a:rPr>
              <a:t>ከጥራት</a:t>
            </a:r>
            <a:r>
              <a:rPr lang="en-US" altLang="en-US" sz="2200" dirty="0" smtClean="0">
                <a:solidFill>
                  <a:srgbClr val="FF0000"/>
                </a:solidFill>
              </a:rPr>
              <a:t> </a:t>
            </a:r>
            <a:r>
              <a:rPr lang="en-US" altLang="en-US" sz="2200" dirty="0" err="1" smtClean="0">
                <a:solidFill>
                  <a:srgbClr val="FF0000"/>
                </a:solidFill>
              </a:rPr>
              <a:t>አንጻር</a:t>
            </a:r>
            <a:r>
              <a:rPr lang="en-US" altLang="en-US" sz="2200" dirty="0" smtClean="0">
                <a:solidFill>
                  <a:srgbClr val="FF0000"/>
                </a:solidFill>
              </a:rPr>
              <a:t> </a:t>
            </a:r>
            <a:r>
              <a:rPr lang="en-US" altLang="en-US" sz="2200" dirty="0" err="1" smtClean="0">
                <a:solidFill>
                  <a:srgbClr val="FF0000"/>
                </a:solidFill>
              </a:rPr>
              <a:t>ዒላማ</a:t>
            </a:r>
            <a:r>
              <a:rPr lang="en-US" altLang="en-US" sz="2200" dirty="0" smtClean="0">
                <a:solidFill>
                  <a:srgbClr val="FF0000"/>
                </a:solidFill>
              </a:rPr>
              <a:t> </a:t>
            </a:r>
            <a:r>
              <a:rPr lang="en-US" altLang="en-US" sz="2200" dirty="0" err="1" smtClean="0">
                <a:solidFill>
                  <a:srgbClr val="FF0000"/>
                </a:solidFill>
              </a:rPr>
              <a:t>ይቀመጥላቸዋል</a:t>
            </a:r>
            <a:r>
              <a:rPr lang="en-US" altLang="en-US" sz="2200" dirty="0" smtClean="0">
                <a:solidFill>
                  <a:srgbClr val="FF0000"/>
                </a:solidFill>
              </a:rPr>
              <a:t>፡፡</a:t>
            </a:r>
            <a:r>
              <a:rPr lang="en-US" altLang="en-US" sz="2200" dirty="0" smtClean="0"/>
              <a:t> </a:t>
            </a:r>
            <a:r>
              <a:rPr lang="en-US" altLang="en-US" sz="2200" dirty="0" err="1" smtClean="0"/>
              <a:t>የመለኪያ</a:t>
            </a:r>
            <a:r>
              <a:rPr lang="en-US" altLang="en-US" sz="2200" dirty="0" smtClean="0"/>
              <a:t> </a:t>
            </a:r>
            <a:r>
              <a:rPr lang="en-US" altLang="en-US" sz="2200" dirty="0" err="1" smtClean="0"/>
              <a:t>ዒላማዎችን</a:t>
            </a:r>
            <a:r>
              <a:rPr lang="en-US" altLang="en-US" sz="2200" dirty="0" smtClean="0"/>
              <a:t> </a:t>
            </a:r>
            <a:r>
              <a:rPr lang="en-US" altLang="en-US" sz="2200" dirty="0" err="1" smtClean="0"/>
              <a:t>በመሠረታዊ</a:t>
            </a:r>
            <a:r>
              <a:rPr lang="en-US" altLang="en-US" sz="2200" dirty="0" smtClean="0"/>
              <a:t> </a:t>
            </a:r>
            <a:r>
              <a:rPr lang="en-US" altLang="en-US" sz="2200" dirty="0" err="1" smtClean="0"/>
              <a:t>የሥራ</a:t>
            </a:r>
            <a:r>
              <a:rPr lang="en-US" altLang="en-US" sz="2200" dirty="0" smtClean="0"/>
              <a:t> </a:t>
            </a:r>
            <a:r>
              <a:rPr lang="en-US" altLang="en-US" sz="2200" dirty="0" err="1" smtClean="0"/>
              <a:t>ሂደት</a:t>
            </a:r>
            <a:r>
              <a:rPr lang="en-US" altLang="en-US" sz="2200" dirty="0" smtClean="0"/>
              <a:t> </a:t>
            </a:r>
            <a:r>
              <a:rPr lang="en-US" altLang="en-US" sz="2200" dirty="0" err="1" smtClean="0"/>
              <a:t>ለውጥ</a:t>
            </a:r>
            <a:r>
              <a:rPr lang="en-US" altLang="en-US" sz="2200" dirty="0" smtClean="0"/>
              <a:t> </a:t>
            </a:r>
            <a:r>
              <a:rPr lang="en-US" altLang="en-US" sz="2200" dirty="0" err="1" smtClean="0"/>
              <a:t>ሰነድና</a:t>
            </a:r>
            <a:r>
              <a:rPr lang="en-US" altLang="en-US" sz="2200" dirty="0" smtClean="0"/>
              <a:t> </a:t>
            </a:r>
            <a:r>
              <a:rPr lang="en-US" altLang="en-US" sz="2200" dirty="0" err="1" smtClean="0"/>
              <a:t>በአመታዊ</a:t>
            </a:r>
            <a:r>
              <a:rPr lang="en-US" altLang="en-US" sz="2200" dirty="0" smtClean="0"/>
              <a:t> </a:t>
            </a:r>
            <a:r>
              <a:rPr lang="en-US" altLang="en-US" sz="2200" dirty="0" err="1" smtClean="0"/>
              <a:t>ዕቅድ</a:t>
            </a:r>
            <a:r>
              <a:rPr lang="en-US" altLang="en-US" sz="2200" dirty="0" smtClean="0"/>
              <a:t> </a:t>
            </a:r>
            <a:r>
              <a:rPr lang="en-US" altLang="en-US" sz="2200" dirty="0" err="1" smtClean="0"/>
              <a:t>ተግባራትን</a:t>
            </a:r>
            <a:r>
              <a:rPr lang="en-US" altLang="en-US" sz="2200" dirty="0" smtClean="0"/>
              <a:t> </a:t>
            </a:r>
            <a:r>
              <a:rPr lang="en-US" altLang="en-US" sz="2200" dirty="0" err="1" smtClean="0"/>
              <a:t>ለማስፈጸም</a:t>
            </a:r>
            <a:r>
              <a:rPr lang="en-US" altLang="en-US" sz="2200" dirty="0" smtClean="0"/>
              <a:t> </a:t>
            </a:r>
            <a:r>
              <a:rPr lang="en-US" altLang="en-US" sz="2200" dirty="0" err="1" smtClean="0"/>
              <a:t>የተቀመጡ</a:t>
            </a:r>
            <a:r>
              <a:rPr lang="en-US" altLang="en-US" sz="2200" dirty="0" smtClean="0"/>
              <a:t> </a:t>
            </a:r>
            <a:r>
              <a:rPr lang="en-US" altLang="en-US" sz="2200" dirty="0" err="1" smtClean="0"/>
              <a:t>የመጠን</a:t>
            </a:r>
            <a:r>
              <a:rPr lang="en-US" altLang="en-US" sz="2200" dirty="0" smtClean="0"/>
              <a:t>፣ </a:t>
            </a:r>
            <a:r>
              <a:rPr lang="en-US" altLang="en-US" sz="2200" dirty="0" err="1" smtClean="0"/>
              <a:t>የጊዜና</a:t>
            </a:r>
            <a:r>
              <a:rPr lang="en-US" altLang="en-US" sz="2200" dirty="0" smtClean="0"/>
              <a:t> </a:t>
            </a:r>
            <a:r>
              <a:rPr lang="en-US" altLang="en-US" sz="2200" dirty="0" err="1" smtClean="0"/>
              <a:t>የጥራት</a:t>
            </a:r>
            <a:r>
              <a:rPr lang="en-US" altLang="en-US" sz="2200" dirty="0" smtClean="0"/>
              <a:t> </a:t>
            </a:r>
            <a:r>
              <a:rPr lang="en-US" altLang="en-US" sz="2200" dirty="0" err="1" smtClean="0"/>
              <a:t>ስታንዳርዶችና</a:t>
            </a:r>
            <a:r>
              <a:rPr lang="en-US" altLang="en-US" sz="2200" dirty="0" smtClean="0"/>
              <a:t> </a:t>
            </a:r>
            <a:r>
              <a:rPr lang="en-US" altLang="en-US" sz="2200" dirty="0" err="1" smtClean="0"/>
              <a:t>ዒላማዎችን</a:t>
            </a:r>
            <a:r>
              <a:rPr lang="en-US" altLang="en-US" sz="2200" dirty="0" smtClean="0"/>
              <a:t> </a:t>
            </a:r>
            <a:r>
              <a:rPr lang="en-US" altLang="en-US" sz="2200" dirty="0" err="1" smtClean="0"/>
              <a:t>በመፈተሸ</a:t>
            </a:r>
            <a:r>
              <a:rPr lang="en-US" altLang="en-US" sz="2200" dirty="0" smtClean="0"/>
              <a:t> </a:t>
            </a:r>
            <a:r>
              <a:rPr lang="en-US" altLang="en-US" sz="2200" dirty="0" err="1" smtClean="0"/>
              <a:t>ማስቀመጥ</a:t>
            </a:r>
            <a:r>
              <a:rPr lang="en-US" altLang="en-US" sz="2200" dirty="0" smtClean="0"/>
              <a:t> </a:t>
            </a:r>
            <a:r>
              <a:rPr lang="en-US" altLang="en-US" sz="2200" dirty="0" err="1" smtClean="0"/>
              <a:t>ይገባል</a:t>
            </a:r>
            <a:r>
              <a:rPr lang="en-US" altLang="en-US" sz="2200" dirty="0" smtClean="0"/>
              <a:t>፡፡</a:t>
            </a:r>
          </a:p>
          <a:p>
            <a:pPr algn="just" eaLnBrk="1" hangingPunct="1">
              <a:buFont typeface="Wingdings 2" pitchFamily="18" charset="2"/>
              <a:buNone/>
            </a:pPr>
            <a:r>
              <a:rPr lang="en-US" altLang="en-US" sz="2400" b="1" dirty="0" err="1" smtClean="0"/>
              <a:t>ሠ.ለውጤት</a:t>
            </a:r>
            <a:r>
              <a:rPr lang="en-US" altLang="en-US" sz="2400" b="1" dirty="0" smtClean="0"/>
              <a:t> </a:t>
            </a:r>
            <a:r>
              <a:rPr lang="en-US" altLang="en-US" sz="2400" b="1" dirty="0" err="1" smtClean="0"/>
              <a:t>ተኮር</a:t>
            </a:r>
            <a:r>
              <a:rPr lang="en-US" altLang="en-US" sz="2400" b="1" dirty="0" smtClean="0"/>
              <a:t> </a:t>
            </a:r>
            <a:r>
              <a:rPr lang="en-US" altLang="en-US" sz="2400" b="1" dirty="0" err="1" smtClean="0"/>
              <a:t>ተግባራት</a:t>
            </a:r>
            <a:r>
              <a:rPr lang="en-US" altLang="en-US" sz="2400" b="1" dirty="0" smtClean="0"/>
              <a:t> </a:t>
            </a:r>
            <a:r>
              <a:rPr lang="en-US" altLang="en-US" sz="2400" b="1" dirty="0" err="1" smtClean="0"/>
              <a:t>መለኪያና</a:t>
            </a:r>
            <a:r>
              <a:rPr lang="en-US" altLang="en-US" sz="2400" b="1" dirty="0" smtClean="0"/>
              <a:t> </a:t>
            </a:r>
            <a:r>
              <a:rPr lang="en-US" altLang="en-US" sz="2400" b="1" dirty="0" err="1" smtClean="0"/>
              <a:t>ዒላማ</a:t>
            </a:r>
            <a:r>
              <a:rPr lang="en-US" altLang="en-US" sz="2400" b="1" dirty="0" smtClean="0"/>
              <a:t> </a:t>
            </a:r>
            <a:r>
              <a:rPr lang="en-US" altLang="en-US" sz="2400" b="1" dirty="0" err="1" smtClean="0"/>
              <a:t>በማስቀመጥ</a:t>
            </a:r>
            <a:r>
              <a:rPr lang="en-US" altLang="en-US" sz="2400" b="1" dirty="0" smtClean="0"/>
              <a:t> </a:t>
            </a:r>
            <a:r>
              <a:rPr lang="en-US" altLang="en-US" sz="2400" b="1" dirty="0" err="1" smtClean="0"/>
              <a:t>የግለሰብ</a:t>
            </a:r>
            <a:r>
              <a:rPr lang="en-US" altLang="en-US" sz="2400" b="1" dirty="0" smtClean="0"/>
              <a:t> </a:t>
            </a:r>
            <a:r>
              <a:rPr lang="en-US" altLang="en-US" sz="2400" b="1" dirty="0" err="1" smtClean="0"/>
              <a:t>ፈጻሚዎችን</a:t>
            </a:r>
            <a:r>
              <a:rPr lang="en-US" altLang="en-US" sz="2400" b="1" dirty="0" smtClean="0"/>
              <a:t> የስራ </a:t>
            </a:r>
            <a:r>
              <a:rPr lang="en-US" altLang="en-US" sz="2400" b="1" dirty="0" err="1" smtClean="0"/>
              <a:t>ድርሻ</a:t>
            </a:r>
            <a:r>
              <a:rPr lang="en-US" altLang="en-US" sz="2400" b="1" dirty="0" smtClean="0"/>
              <a:t> </a:t>
            </a:r>
            <a:r>
              <a:rPr lang="en-US" altLang="en-US" sz="2400" b="1" dirty="0" err="1" smtClean="0"/>
              <a:t>መለየት</a:t>
            </a:r>
            <a:endParaRPr lang="en-US" altLang="en-US" sz="2400" b="1" dirty="0" smtClean="0"/>
          </a:p>
          <a:p>
            <a:pPr algn="just" eaLnBrk="1" hangingPunct="1">
              <a:buFont typeface="Wingdings 2" pitchFamily="18" charset="2"/>
              <a:buNone/>
            </a:pPr>
            <a:endParaRPr lang="en-US" altLang="en-US" sz="1000" dirty="0" smtClean="0"/>
          </a:p>
          <a:p>
            <a:pPr algn="just" eaLnBrk="1" hangingPunct="1">
              <a:buFont typeface="Wingdings" pitchFamily="2" charset="2"/>
              <a:buChar char="ü"/>
            </a:pPr>
            <a:r>
              <a:rPr lang="en-US" altLang="en-US" sz="2200" dirty="0" err="1" smtClean="0"/>
              <a:t>ቀጣዩ</a:t>
            </a:r>
            <a:r>
              <a:rPr lang="en-US" altLang="en-US" sz="2200" dirty="0" smtClean="0"/>
              <a:t> </a:t>
            </a:r>
            <a:r>
              <a:rPr lang="en-US" altLang="en-US" sz="2200" dirty="0" err="1" smtClean="0"/>
              <a:t>ስራ</a:t>
            </a:r>
            <a:r>
              <a:rPr lang="en-US" altLang="en-US" sz="2200" dirty="0" smtClean="0"/>
              <a:t> በ3ቱ </a:t>
            </a:r>
            <a:r>
              <a:rPr lang="en-US" altLang="en-US" sz="2200" dirty="0" err="1" smtClean="0"/>
              <a:t>መለኪያዎች</a:t>
            </a:r>
            <a:r>
              <a:rPr lang="en-US" altLang="en-US" sz="2200" dirty="0" smtClean="0"/>
              <a:t> </a:t>
            </a:r>
            <a:r>
              <a:rPr lang="en-US" altLang="en-US" sz="2200" dirty="0" err="1" smtClean="0"/>
              <a:t>ለግለሰብ</a:t>
            </a:r>
            <a:r>
              <a:rPr lang="en-US" altLang="en-US" sz="2200" dirty="0" smtClean="0"/>
              <a:t> </a:t>
            </a:r>
            <a:r>
              <a:rPr lang="en-US" altLang="en-US" sz="2200" dirty="0" err="1" smtClean="0"/>
              <a:t>ፈጻሚዎች</a:t>
            </a:r>
            <a:r>
              <a:rPr lang="en-US" altLang="en-US" sz="2200" dirty="0" smtClean="0"/>
              <a:t> </a:t>
            </a:r>
            <a:r>
              <a:rPr lang="en-US" altLang="en-US" sz="2200" dirty="0" err="1" smtClean="0"/>
              <a:t>ለተለዩ</a:t>
            </a:r>
            <a:r>
              <a:rPr lang="en-US" altLang="en-US" sz="2200" dirty="0" smtClean="0"/>
              <a:t> </a:t>
            </a:r>
            <a:r>
              <a:rPr lang="en-US" altLang="en-US" sz="2200" dirty="0" err="1" smtClean="0"/>
              <a:t>ውጤት</a:t>
            </a:r>
            <a:r>
              <a:rPr lang="en-US" altLang="en-US" sz="2200" dirty="0" smtClean="0"/>
              <a:t> </a:t>
            </a:r>
            <a:r>
              <a:rPr lang="en-US" altLang="en-US" sz="2200" dirty="0" err="1" smtClean="0"/>
              <a:t>ተኮር</a:t>
            </a:r>
            <a:r>
              <a:rPr lang="en-US" altLang="en-US" sz="2200" b="1" dirty="0" smtClean="0"/>
              <a:t> </a:t>
            </a:r>
            <a:r>
              <a:rPr lang="en-US" altLang="en-US" sz="2200" dirty="0" err="1" smtClean="0"/>
              <a:t>ተግባራት</a:t>
            </a:r>
            <a:r>
              <a:rPr lang="en-US" altLang="en-US" sz="2200" dirty="0" smtClean="0"/>
              <a:t> </a:t>
            </a:r>
            <a:r>
              <a:rPr lang="en-US" altLang="en-US" sz="2200" dirty="0" err="1" smtClean="0"/>
              <a:t>ኢላማ</a:t>
            </a:r>
            <a:r>
              <a:rPr lang="en-US" altLang="en-US" sz="2200" dirty="0" smtClean="0"/>
              <a:t> </a:t>
            </a:r>
            <a:r>
              <a:rPr lang="en-US" altLang="en-US" sz="2200" dirty="0" err="1" smtClean="0"/>
              <a:t>ማስቀመጥ</a:t>
            </a:r>
            <a:r>
              <a:rPr lang="en-US" altLang="en-US" sz="2200" dirty="0" smtClean="0"/>
              <a:t> </a:t>
            </a:r>
            <a:r>
              <a:rPr lang="en-US" altLang="en-US" sz="2200" dirty="0" err="1" smtClean="0"/>
              <a:t>ነው</a:t>
            </a:r>
            <a:r>
              <a:rPr lang="en-US" altLang="en-US" sz="2200" dirty="0" smtClean="0"/>
              <a:t>፡፡</a:t>
            </a:r>
          </a:p>
          <a:p>
            <a:pPr algn="just" eaLnBrk="1" hangingPunct="1">
              <a:buFont typeface="Wingdings" pitchFamily="2" charset="2"/>
              <a:buChar char="ü"/>
            </a:pPr>
            <a:r>
              <a:rPr lang="en-US" altLang="en-US" sz="2200" dirty="0" err="1" smtClean="0"/>
              <a:t>በዚህ</a:t>
            </a:r>
            <a:r>
              <a:rPr lang="en-US" altLang="en-US" sz="2200" dirty="0" smtClean="0"/>
              <a:t> </a:t>
            </a:r>
            <a:r>
              <a:rPr lang="en-US" altLang="en-US" sz="2200" dirty="0" err="1" smtClean="0"/>
              <a:t>ደረጃ</a:t>
            </a:r>
            <a:r>
              <a:rPr lang="en-US" altLang="en-US" sz="2200" dirty="0" smtClean="0"/>
              <a:t> </a:t>
            </a:r>
            <a:r>
              <a:rPr lang="en-US" altLang="en-US" sz="2200" dirty="0" err="1" smtClean="0"/>
              <a:t>ላይ</a:t>
            </a:r>
            <a:r>
              <a:rPr lang="en-US" altLang="en-US" sz="2200" dirty="0" smtClean="0"/>
              <a:t> </a:t>
            </a:r>
            <a:r>
              <a:rPr lang="en-US" altLang="en-US" sz="2200" dirty="0" err="1" smtClean="0"/>
              <a:t>እንደተገለጸው</a:t>
            </a:r>
            <a:r>
              <a:rPr lang="en-US" altLang="en-US" sz="2200" dirty="0" smtClean="0"/>
              <a:t> </a:t>
            </a:r>
            <a:r>
              <a:rPr lang="en-US" altLang="en-US" sz="2200" dirty="0" err="1" smtClean="0"/>
              <a:t>የመለኪያዎችን</a:t>
            </a:r>
            <a:r>
              <a:rPr lang="en-US" altLang="en-US" sz="2200" dirty="0" smtClean="0"/>
              <a:t> </a:t>
            </a:r>
            <a:r>
              <a:rPr lang="en-US" altLang="en-US" sz="2200" dirty="0" err="1" smtClean="0"/>
              <a:t>ኢላማዎች</a:t>
            </a:r>
            <a:r>
              <a:rPr lang="en-US" altLang="en-US" sz="2200" dirty="0" smtClean="0"/>
              <a:t> </a:t>
            </a:r>
            <a:r>
              <a:rPr lang="en-US" altLang="en-US" sz="2200" dirty="0" err="1" smtClean="0"/>
              <a:t>ከመሰረታዊ</a:t>
            </a:r>
            <a:r>
              <a:rPr lang="en-US" altLang="en-US" sz="2200" dirty="0" smtClean="0"/>
              <a:t> የስራ </a:t>
            </a:r>
            <a:r>
              <a:rPr lang="en-US" altLang="en-US" sz="2200" dirty="0" err="1" smtClean="0"/>
              <a:t>ሂደት</a:t>
            </a:r>
            <a:r>
              <a:rPr lang="en-US" altLang="en-US" sz="2200" dirty="0" smtClean="0"/>
              <a:t> </a:t>
            </a:r>
            <a:r>
              <a:rPr lang="en-US" altLang="en-US" sz="2200" dirty="0" err="1" smtClean="0"/>
              <a:t>ለውጥ</a:t>
            </a:r>
            <a:r>
              <a:rPr lang="en-US" altLang="en-US" sz="2200" dirty="0" smtClean="0"/>
              <a:t> </a:t>
            </a:r>
            <a:r>
              <a:rPr lang="en-US" altLang="en-US" sz="2200" dirty="0" err="1" smtClean="0"/>
              <a:t>ሰነድና</a:t>
            </a:r>
            <a:r>
              <a:rPr lang="en-US" altLang="en-US" sz="2200" dirty="0" smtClean="0"/>
              <a:t> </a:t>
            </a:r>
            <a:r>
              <a:rPr lang="en-US" altLang="en-US" sz="2200" dirty="0" err="1" smtClean="0"/>
              <a:t>ከዓመታዊ</a:t>
            </a:r>
            <a:r>
              <a:rPr lang="en-US" altLang="en-US" sz="2200" dirty="0" smtClean="0"/>
              <a:t> </a:t>
            </a:r>
            <a:r>
              <a:rPr lang="en-US" altLang="en-US" sz="2200" dirty="0" err="1" smtClean="0"/>
              <a:t>እቅድ</a:t>
            </a:r>
            <a:r>
              <a:rPr lang="en-US" altLang="en-US" sz="2200" dirty="0" smtClean="0"/>
              <a:t> </a:t>
            </a:r>
            <a:r>
              <a:rPr lang="en-US" altLang="en-US" sz="2200" dirty="0" err="1" smtClean="0"/>
              <a:t>ሰነድ</a:t>
            </a:r>
            <a:r>
              <a:rPr lang="en-US" altLang="en-US" sz="2200" dirty="0" smtClean="0"/>
              <a:t> </a:t>
            </a:r>
            <a:r>
              <a:rPr lang="en-US" altLang="en-US" sz="2200" dirty="0" err="1" smtClean="0"/>
              <a:t>ማግኘት</a:t>
            </a:r>
            <a:r>
              <a:rPr lang="en-US" altLang="en-US" sz="2200" dirty="0" smtClean="0"/>
              <a:t> </a:t>
            </a:r>
            <a:r>
              <a:rPr lang="en-US" altLang="en-US" sz="2200" dirty="0" err="1" smtClean="0"/>
              <a:t>ስለሚቻል</a:t>
            </a:r>
            <a:r>
              <a:rPr lang="en-US" altLang="en-US" sz="2200" dirty="0" smtClean="0"/>
              <a:t> </a:t>
            </a:r>
            <a:r>
              <a:rPr lang="en-US" altLang="en-US" sz="2200" dirty="0" err="1" smtClean="0"/>
              <a:t>ቀጥታ</a:t>
            </a:r>
            <a:r>
              <a:rPr lang="en-US" altLang="en-US" sz="2200" dirty="0" smtClean="0"/>
              <a:t> </a:t>
            </a:r>
            <a:r>
              <a:rPr lang="en-US" altLang="en-US" sz="2200" dirty="0" err="1" smtClean="0"/>
              <a:t>መለኪያና</a:t>
            </a:r>
            <a:r>
              <a:rPr lang="en-US" altLang="en-US" sz="2200" dirty="0" smtClean="0"/>
              <a:t> </a:t>
            </a:r>
            <a:r>
              <a:rPr lang="en-US" altLang="en-US" sz="2200" dirty="0" err="1" smtClean="0"/>
              <a:t>ኢላማ</a:t>
            </a:r>
            <a:r>
              <a:rPr lang="en-US" altLang="en-US" sz="2200" dirty="0" smtClean="0"/>
              <a:t> </a:t>
            </a:r>
            <a:r>
              <a:rPr lang="en-US" altLang="en-US" sz="2200" dirty="0" err="1" smtClean="0"/>
              <a:t>ለግለሰብ</a:t>
            </a:r>
            <a:r>
              <a:rPr lang="en-US" altLang="en-US" sz="2200" dirty="0" smtClean="0"/>
              <a:t> </a:t>
            </a:r>
            <a:r>
              <a:rPr lang="en-US" altLang="en-US" sz="2200" dirty="0" err="1" smtClean="0"/>
              <a:t>ፈጻሚዎች</a:t>
            </a:r>
            <a:r>
              <a:rPr lang="en-US" altLang="en-US" sz="2200" dirty="0" smtClean="0"/>
              <a:t> </a:t>
            </a:r>
            <a:r>
              <a:rPr lang="en-US" altLang="en-US" sz="2200" dirty="0" err="1" smtClean="0"/>
              <a:t>እንዴት</a:t>
            </a:r>
            <a:r>
              <a:rPr lang="en-US" altLang="en-US" sz="2200" dirty="0" smtClean="0"/>
              <a:t> </a:t>
            </a:r>
            <a:r>
              <a:rPr lang="en-US" altLang="en-US" sz="2200" dirty="0" err="1" smtClean="0"/>
              <a:t>ማስቀመጥ</a:t>
            </a:r>
            <a:r>
              <a:rPr lang="en-US" altLang="en-US" sz="2200" dirty="0" smtClean="0"/>
              <a:t> </a:t>
            </a:r>
            <a:r>
              <a:rPr lang="en-US" altLang="en-US" sz="2200" dirty="0" err="1" smtClean="0"/>
              <a:t>እንደሚቻል</a:t>
            </a:r>
            <a:r>
              <a:rPr lang="en-US" altLang="en-US" sz="2200" dirty="0" smtClean="0"/>
              <a:t> </a:t>
            </a:r>
            <a:r>
              <a:rPr lang="en-US" altLang="en-US" sz="2200" dirty="0" err="1" smtClean="0"/>
              <a:t>ወደሚያሳየን</a:t>
            </a:r>
            <a:r>
              <a:rPr lang="en-US" altLang="en-US" sz="2200" dirty="0" smtClean="0"/>
              <a:t> </a:t>
            </a:r>
            <a:r>
              <a:rPr lang="en-US" altLang="en-US" sz="2200" dirty="0" err="1" smtClean="0"/>
              <a:t>ቅጽ</a:t>
            </a:r>
            <a:r>
              <a:rPr lang="en-US" altLang="en-US" sz="2200" dirty="0" smtClean="0"/>
              <a:t> 006 </a:t>
            </a:r>
            <a:r>
              <a:rPr lang="en-US" altLang="en-US" sz="2200" dirty="0" err="1" smtClean="0"/>
              <a:t>እንሂድ</a:t>
            </a:r>
            <a:r>
              <a:rPr lang="en-US" altLang="en-US" sz="2200" dirty="0" smtClean="0"/>
              <a:t>፡፡                  </a:t>
            </a:r>
            <a:r>
              <a:rPr lang="en-US" altLang="en-US" sz="1200" dirty="0" err="1" smtClean="0"/>
              <a:t>ቅጽ</a:t>
            </a:r>
            <a:r>
              <a:rPr lang="en-US" altLang="en-US" sz="1200" dirty="0" smtClean="0"/>
              <a:t> 006 </a:t>
            </a:r>
            <a:endParaRPr lang="en-US" altLang="en-US" sz="2400" dirty="0" smtClean="0"/>
          </a:p>
          <a:p>
            <a:pPr eaLnBrk="1" hangingPunct="1">
              <a:buFont typeface="Wingdings 2" pitchFamily="18" charset="2"/>
              <a:buNone/>
            </a:pPr>
            <a:endParaRPr lang="en-US" altLang="en-US" dirty="0" smtClean="0"/>
          </a:p>
        </p:txBody>
      </p:sp>
      <p:sp>
        <p:nvSpPr>
          <p:cNvPr id="4" name="Slide Number Placeholder 3"/>
          <p:cNvSpPr>
            <a:spLocks noGrp="1"/>
          </p:cNvSpPr>
          <p:nvPr>
            <p:ph type="sldNum" sz="quarter" idx="12"/>
          </p:nvPr>
        </p:nvSpPr>
        <p:spPr/>
        <p:txBody>
          <a:bodyPr/>
          <a:lstStyle/>
          <a:p>
            <a:pPr>
              <a:defRPr/>
            </a:pPr>
            <a:fld id="{3657A644-5C41-4748-B8A8-FF0F8E59CAA5}" type="slidenum">
              <a:rPr lang="en-US" smtClean="0"/>
              <a:pPr>
                <a:defRPr/>
              </a:pPr>
              <a:t>39</a:t>
            </a:fld>
            <a:endParaRPr lang="en-US"/>
          </a:p>
        </p:txBody>
      </p:sp>
    </p:spTree>
    <p:extLst>
      <p:ext uri="{BB962C8B-B14F-4D97-AF65-F5344CB8AC3E}">
        <p14:creationId xmlns:p14="http://schemas.microsoft.com/office/powerpoint/2010/main" val="337633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609600"/>
          </a:xfrm>
        </p:spPr>
        <p:txBody>
          <a:bodyPr/>
          <a:lstStyle/>
          <a:p>
            <a:pPr algn="ctr" eaLnBrk="1" fontAlgn="auto" hangingPunct="1">
              <a:spcAft>
                <a:spcPts val="0"/>
              </a:spcAft>
              <a:defRPr/>
            </a:pPr>
            <a:r>
              <a:rPr lang="en-US" sz="2800" dirty="0" err="1" smtClean="0">
                <a:solidFill>
                  <a:srgbClr val="002060"/>
                </a:solidFill>
              </a:rPr>
              <a:t>የቀጠለ</a:t>
            </a:r>
            <a:endParaRPr lang="en-US" sz="2800" dirty="0">
              <a:solidFill>
                <a:srgbClr val="002060"/>
              </a:solidFill>
            </a:endParaRPr>
          </a:p>
        </p:txBody>
      </p:sp>
      <p:sp>
        <p:nvSpPr>
          <p:cNvPr id="3" name="Content Placeholder 2"/>
          <p:cNvSpPr>
            <a:spLocks noGrp="1"/>
          </p:cNvSpPr>
          <p:nvPr>
            <p:ph idx="1"/>
          </p:nvPr>
        </p:nvSpPr>
        <p:spPr>
          <a:xfrm>
            <a:off x="457200" y="1219200"/>
            <a:ext cx="7239000" cy="5237163"/>
          </a:xfrm>
        </p:spPr>
        <p:txBody>
          <a:bodyPr>
            <a:normAutofit fontScale="85000" lnSpcReduction="20000"/>
          </a:bodyPr>
          <a:lstStyle/>
          <a:p>
            <a:pPr marL="284163" indent="-284163" eaLnBrk="1" fontAlgn="auto" hangingPunct="1">
              <a:spcAft>
                <a:spcPts val="0"/>
              </a:spcAft>
              <a:buFont typeface="Wingdings" pitchFamily="2" charset="2"/>
              <a:buChar char="ü"/>
              <a:defRPr/>
            </a:pPr>
            <a:r>
              <a:rPr lang="en-US" sz="2400" dirty="0" err="1" smtClean="0"/>
              <a:t>በተለይም</a:t>
            </a:r>
            <a:r>
              <a:rPr lang="en-US" sz="2400" dirty="0" smtClean="0"/>
              <a:t> </a:t>
            </a:r>
            <a:r>
              <a:rPr lang="en-US" sz="2400" dirty="0" err="1" smtClean="0">
                <a:solidFill>
                  <a:srgbClr val="FF0000"/>
                </a:solidFill>
              </a:rPr>
              <a:t>የBSC</a:t>
            </a:r>
            <a:r>
              <a:rPr lang="en-US" sz="2400" dirty="0" smtClean="0">
                <a:solidFill>
                  <a:srgbClr val="FF0000"/>
                </a:solidFill>
              </a:rPr>
              <a:t> </a:t>
            </a:r>
            <a:r>
              <a:rPr lang="en-US" sz="2400" dirty="0" err="1" smtClean="0">
                <a:solidFill>
                  <a:srgbClr val="FF0000"/>
                </a:solidFill>
              </a:rPr>
              <a:t>ስርዓትን</a:t>
            </a:r>
            <a:r>
              <a:rPr lang="en-US" sz="2400" dirty="0" smtClean="0">
                <a:solidFill>
                  <a:srgbClr val="FF0000"/>
                </a:solidFill>
              </a:rPr>
              <a:t>  </a:t>
            </a:r>
            <a:r>
              <a:rPr lang="en-US" sz="2400" dirty="0" err="1" smtClean="0">
                <a:solidFill>
                  <a:srgbClr val="FF0000"/>
                </a:solidFill>
              </a:rPr>
              <a:t>በተሟላ</a:t>
            </a:r>
            <a:r>
              <a:rPr lang="en-US" sz="2400" dirty="0" smtClean="0">
                <a:solidFill>
                  <a:srgbClr val="FF0000"/>
                </a:solidFill>
              </a:rPr>
              <a:t> </a:t>
            </a:r>
            <a:r>
              <a:rPr lang="en-US" sz="2400" dirty="0" err="1" smtClean="0">
                <a:solidFill>
                  <a:srgbClr val="FF0000"/>
                </a:solidFill>
              </a:rPr>
              <a:t>መልክ</a:t>
            </a:r>
            <a:r>
              <a:rPr lang="en-US" sz="2400" dirty="0" smtClean="0">
                <a:solidFill>
                  <a:srgbClr val="FF0000"/>
                </a:solidFill>
              </a:rPr>
              <a:t> </a:t>
            </a:r>
            <a:r>
              <a:rPr lang="en-US" sz="2400" dirty="0" err="1" smtClean="0">
                <a:solidFill>
                  <a:srgbClr val="FF0000"/>
                </a:solidFill>
              </a:rPr>
              <a:t>ለመፈጸም</a:t>
            </a:r>
            <a:r>
              <a:rPr lang="en-US" sz="2400" dirty="0" smtClean="0"/>
              <a:t> </a:t>
            </a:r>
            <a:r>
              <a:rPr lang="en-US" sz="2400" dirty="0" err="1" smtClean="0">
                <a:solidFill>
                  <a:srgbClr val="00B050"/>
                </a:solidFill>
              </a:rPr>
              <a:t>ከደረጃ</a:t>
            </a:r>
            <a:r>
              <a:rPr lang="en-US" sz="2400" dirty="0" smtClean="0">
                <a:solidFill>
                  <a:srgbClr val="00B050"/>
                </a:solidFill>
              </a:rPr>
              <a:t> </a:t>
            </a:r>
            <a:r>
              <a:rPr lang="en-US" sz="2400" dirty="0" err="1" smtClean="0">
                <a:solidFill>
                  <a:srgbClr val="00B050"/>
                </a:solidFill>
              </a:rPr>
              <a:t>ሰባት</a:t>
            </a:r>
            <a:r>
              <a:rPr lang="en-US" sz="2400" dirty="0" smtClean="0">
                <a:solidFill>
                  <a:srgbClr val="00B050"/>
                </a:solidFill>
              </a:rPr>
              <a:t> </a:t>
            </a:r>
            <a:r>
              <a:rPr lang="en-US" sz="2400" dirty="0" err="1" smtClean="0">
                <a:solidFill>
                  <a:srgbClr val="00B050"/>
                </a:solidFill>
              </a:rPr>
              <a:t>እስከ</a:t>
            </a:r>
            <a:r>
              <a:rPr lang="en-US" sz="2400" dirty="0" smtClean="0">
                <a:solidFill>
                  <a:srgbClr val="00B050"/>
                </a:solidFill>
              </a:rPr>
              <a:t> </a:t>
            </a:r>
            <a:r>
              <a:rPr lang="en-US" sz="2400" dirty="0" err="1" smtClean="0">
                <a:solidFill>
                  <a:srgbClr val="00B050"/>
                </a:solidFill>
              </a:rPr>
              <a:t>ዘጠኝ</a:t>
            </a:r>
            <a:r>
              <a:rPr lang="en-US" sz="2400" dirty="0" smtClean="0">
                <a:solidFill>
                  <a:srgbClr val="00B050"/>
                </a:solidFill>
              </a:rPr>
              <a:t> </a:t>
            </a:r>
            <a:r>
              <a:rPr lang="en-US" sz="2400" dirty="0" err="1" smtClean="0">
                <a:solidFill>
                  <a:srgbClr val="00B050"/>
                </a:solidFill>
              </a:rPr>
              <a:t>ባሉት</a:t>
            </a:r>
            <a:r>
              <a:rPr lang="en-US" sz="2400" dirty="0" smtClean="0">
                <a:solidFill>
                  <a:srgbClr val="00B050"/>
                </a:solidFill>
              </a:rPr>
              <a:t> </a:t>
            </a:r>
            <a:r>
              <a:rPr lang="en-US" sz="2400" dirty="0" err="1" smtClean="0">
                <a:solidFill>
                  <a:srgbClr val="00B050"/>
                </a:solidFill>
              </a:rPr>
              <a:t>የትግበራ</a:t>
            </a:r>
            <a:r>
              <a:rPr lang="en-US" sz="2400" dirty="0" smtClean="0">
                <a:solidFill>
                  <a:srgbClr val="00B050"/>
                </a:solidFill>
              </a:rPr>
              <a:t> </a:t>
            </a:r>
            <a:r>
              <a:rPr lang="en-US" sz="2400" dirty="0" err="1" smtClean="0">
                <a:solidFill>
                  <a:srgbClr val="00B050"/>
                </a:solidFill>
              </a:rPr>
              <a:t>ደረጃዎች</a:t>
            </a:r>
            <a:r>
              <a:rPr lang="en-US" sz="2400" dirty="0" smtClean="0">
                <a:solidFill>
                  <a:srgbClr val="00B050"/>
                </a:solidFill>
              </a:rPr>
              <a:t> </a:t>
            </a:r>
            <a:r>
              <a:rPr lang="en-US" sz="2400" dirty="0" err="1" smtClean="0">
                <a:solidFill>
                  <a:srgbClr val="00B050"/>
                </a:solidFill>
              </a:rPr>
              <a:t>የአፈፃፀም</a:t>
            </a:r>
            <a:r>
              <a:rPr lang="en-US" sz="2400" dirty="0" smtClean="0">
                <a:solidFill>
                  <a:srgbClr val="00B050"/>
                </a:solidFill>
              </a:rPr>
              <a:t> </a:t>
            </a:r>
            <a:r>
              <a:rPr lang="en-US" sz="2400" dirty="0" err="1" smtClean="0">
                <a:solidFill>
                  <a:srgbClr val="00B050"/>
                </a:solidFill>
              </a:rPr>
              <a:t>ችግሮች</a:t>
            </a:r>
            <a:r>
              <a:rPr lang="en-US" sz="2400" dirty="0" smtClean="0">
                <a:solidFill>
                  <a:srgbClr val="00B050"/>
                </a:solidFill>
              </a:rPr>
              <a:t> </a:t>
            </a:r>
            <a:r>
              <a:rPr lang="en-US" sz="2400" dirty="0" err="1" smtClean="0">
                <a:solidFill>
                  <a:srgbClr val="00B050"/>
                </a:solidFill>
              </a:rPr>
              <a:t>ተስተውለዋል</a:t>
            </a:r>
            <a:r>
              <a:rPr lang="en-US" sz="2400" dirty="0" smtClean="0"/>
              <a:t>፡፡ </a:t>
            </a:r>
          </a:p>
          <a:p>
            <a:pPr marL="758952" lvl="2" eaLnBrk="1" fontAlgn="auto" hangingPunct="1">
              <a:spcAft>
                <a:spcPts val="0"/>
              </a:spcAft>
              <a:buClrTx/>
              <a:buFont typeface="Arial" pitchFamily="34" charset="0"/>
              <a:buChar char="•"/>
              <a:defRPr/>
            </a:pPr>
            <a:r>
              <a:rPr lang="en-US" sz="2100" b="1" dirty="0" err="1" smtClean="0">
                <a:solidFill>
                  <a:srgbClr val="FF0000"/>
                </a:solidFill>
              </a:rPr>
              <a:t>በደረጃ</a:t>
            </a:r>
            <a:r>
              <a:rPr lang="en-US" sz="2100" b="1" dirty="0" smtClean="0">
                <a:solidFill>
                  <a:srgbClr val="FF0000"/>
                </a:solidFill>
              </a:rPr>
              <a:t> </a:t>
            </a:r>
            <a:r>
              <a:rPr lang="en-US" sz="2100" b="1" dirty="0" err="1" smtClean="0">
                <a:solidFill>
                  <a:srgbClr val="FF0000"/>
                </a:solidFill>
              </a:rPr>
              <a:t>ሰባት</a:t>
            </a:r>
            <a:r>
              <a:rPr lang="en-US" sz="2100" b="1" dirty="0" smtClean="0">
                <a:solidFill>
                  <a:srgbClr val="FF0000"/>
                </a:solidFill>
              </a:rPr>
              <a:t> </a:t>
            </a:r>
            <a:r>
              <a:rPr lang="en-US" sz="2100" b="1" dirty="0" err="1" smtClean="0"/>
              <a:t>የስኮር</a:t>
            </a:r>
            <a:r>
              <a:rPr lang="en-US" sz="2100" b="1" dirty="0" smtClean="0"/>
              <a:t> </a:t>
            </a:r>
            <a:r>
              <a:rPr lang="en-US" sz="2100" b="1" dirty="0" err="1" smtClean="0"/>
              <a:t>ካርዱን</a:t>
            </a:r>
            <a:r>
              <a:rPr lang="en-US" sz="2100" b="1" dirty="0" smtClean="0"/>
              <a:t> </a:t>
            </a:r>
            <a:r>
              <a:rPr lang="en-US" sz="2100" b="1" dirty="0" err="1" smtClean="0">
                <a:solidFill>
                  <a:srgbClr val="00B050"/>
                </a:solidFill>
              </a:rPr>
              <a:t>ዕቅድና</a:t>
            </a:r>
            <a:r>
              <a:rPr lang="en-US" sz="2100" b="1" dirty="0" smtClean="0">
                <a:solidFill>
                  <a:srgbClr val="00B050"/>
                </a:solidFill>
              </a:rPr>
              <a:t> </a:t>
            </a:r>
            <a:r>
              <a:rPr lang="en-US" sz="2100" b="1" dirty="0" err="1" smtClean="0">
                <a:solidFill>
                  <a:srgbClr val="00B050"/>
                </a:solidFill>
              </a:rPr>
              <a:t>ሪፖርት</a:t>
            </a:r>
            <a:r>
              <a:rPr lang="en-US" sz="2100" b="1" dirty="0" smtClean="0">
                <a:solidFill>
                  <a:srgbClr val="00B050"/>
                </a:solidFill>
              </a:rPr>
              <a:t> </a:t>
            </a:r>
            <a:r>
              <a:rPr lang="en-US" sz="2100" b="1" dirty="0" err="1" smtClean="0">
                <a:solidFill>
                  <a:srgbClr val="00B050"/>
                </a:solidFill>
              </a:rPr>
              <a:t>አውቶሜት</a:t>
            </a:r>
            <a:r>
              <a:rPr lang="en-US" sz="2100" b="1" dirty="0" smtClean="0">
                <a:solidFill>
                  <a:srgbClr val="00B050"/>
                </a:solidFill>
              </a:rPr>
              <a:t> </a:t>
            </a:r>
            <a:r>
              <a:rPr lang="en-US" sz="2100" b="1" dirty="0" err="1" smtClean="0">
                <a:solidFill>
                  <a:srgbClr val="00B050"/>
                </a:solidFill>
              </a:rPr>
              <a:t>አድርጎ</a:t>
            </a:r>
            <a:r>
              <a:rPr lang="en-US" sz="2100" b="1" dirty="0" smtClean="0">
                <a:solidFill>
                  <a:srgbClr val="00B050"/>
                </a:solidFill>
              </a:rPr>
              <a:t> </a:t>
            </a:r>
            <a:r>
              <a:rPr lang="en-US" sz="2100" b="1" dirty="0" err="1" smtClean="0">
                <a:solidFill>
                  <a:srgbClr val="00B050"/>
                </a:solidFill>
              </a:rPr>
              <a:t>ቀጣይነት</a:t>
            </a:r>
            <a:r>
              <a:rPr lang="en-US" sz="2100" b="1" dirty="0" smtClean="0">
                <a:solidFill>
                  <a:srgbClr val="00B050"/>
                </a:solidFill>
              </a:rPr>
              <a:t> ባለው </a:t>
            </a:r>
            <a:r>
              <a:rPr lang="en-US" sz="2100" b="1" dirty="0" err="1" smtClean="0">
                <a:solidFill>
                  <a:srgbClr val="00B050"/>
                </a:solidFill>
              </a:rPr>
              <a:t>መልኩ</a:t>
            </a:r>
            <a:r>
              <a:rPr lang="en-US" sz="2100" b="1" dirty="0" smtClean="0">
                <a:solidFill>
                  <a:srgbClr val="00B050"/>
                </a:solidFill>
              </a:rPr>
              <a:t> </a:t>
            </a:r>
            <a:r>
              <a:rPr lang="en-US" sz="2100" b="1" dirty="0" err="1" smtClean="0">
                <a:solidFill>
                  <a:srgbClr val="00B050"/>
                </a:solidFill>
              </a:rPr>
              <a:t>ተግባራዊ</a:t>
            </a:r>
            <a:r>
              <a:rPr lang="en-US" sz="2100" b="1" dirty="0" smtClean="0">
                <a:solidFill>
                  <a:srgbClr val="00B050"/>
                </a:solidFill>
              </a:rPr>
              <a:t> </a:t>
            </a:r>
            <a:r>
              <a:rPr lang="en-US" sz="2100" b="1" dirty="0" err="1" smtClean="0">
                <a:solidFill>
                  <a:srgbClr val="00B050"/>
                </a:solidFill>
              </a:rPr>
              <a:t>ያለማድረግ</a:t>
            </a:r>
            <a:r>
              <a:rPr lang="en-US" sz="2100" b="1" dirty="0" smtClean="0">
                <a:solidFill>
                  <a:srgbClr val="00B050"/>
                </a:solidFill>
              </a:rPr>
              <a:t>፣ </a:t>
            </a:r>
          </a:p>
          <a:p>
            <a:pPr marL="758952" lvl="2" eaLnBrk="1" fontAlgn="auto" hangingPunct="1">
              <a:spcAft>
                <a:spcPts val="0"/>
              </a:spcAft>
              <a:buClrTx/>
              <a:buFont typeface="Arial" pitchFamily="34" charset="0"/>
              <a:buChar char="•"/>
              <a:defRPr/>
            </a:pPr>
            <a:r>
              <a:rPr lang="en-US" sz="2100" b="1" dirty="0" err="1" smtClean="0">
                <a:solidFill>
                  <a:srgbClr val="FF0000"/>
                </a:solidFill>
              </a:rPr>
              <a:t>በደረጃ</a:t>
            </a:r>
            <a:r>
              <a:rPr lang="en-US" sz="2100" b="1" dirty="0" smtClean="0">
                <a:solidFill>
                  <a:srgbClr val="FF0000"/>
                </a:solidFill>
              </a:rPr>
              <a:t> </a:t>
            </a:r>
            <a:r>
              <a:rPr lang="en-US" sz="2100" b="1" dirty="0" err="1" smtClean="0">
                <a:solidFill>
                  <a:srgbClr val="FF0000"/>
                </a:solidFill>
              </a:rPr>
              <a:t>ስምንት</a:t>
            </a:r>
            <a:r>
              <a:rPr lang="en-US" sz="2100" b="1" dirty="0" smtClean="0">
                <a:solidFill>
                  <a:srgbClr val="FF0000"/>
                </a:solidFill>
              </a:rPr>
              <a:t> </a:t>
            </a:r>
            <a:r>
              <a:rPr lang="en-US" sz="2100" b="1" dirty="0" err="1" smtClean="0"/>
              <a:t>ስኮር</a:t>
            </a:r>
            <a:r>
              <a:rPr lang="en-US" sz="2100" b="1" dirty="0" smtClean="0"/>
              <a:t> </a:t>
            </a:r>
            <a:r>
              <a:rPr lang="en-US" sz="2100" b="1" dirty="0" err="1" smtClean="0"/>
              <a:t>ካርዱ</a:t>
            </a:r>
            <a:r>
              <a:rPr lang="en-US" sz="2100" b="1" dirty="0" smtClean="0"/>
              <a:t> </a:t>
            </a:r>
            <a:r>
              <a:rPr lang="en-US" sz="2100" b="1" dirty="0" err="1" smtClean="0">
                <a:solidFill>
                  <a:srgbClr val="0070C0"/>
                </a:solidFill>
              </a:rPr>
              <a:t>ኬዝ</a:t>
            </a:r>
            <a:r>
              <a:rPr lang="en-US" sz="2100" b="1" dirty="0" smtClean="0">
                <a:solidFill>
                  <a:srgbClr val="0070C0"/>
                </a:solidFill>
              </a:rPr>
              <a:t> </a:t>
            </a:r>
            <a:r>
              <a:rPr lang="en-US" sz="2100" b="1" dirty="0" err="1" smtClean="0">
                <a:solidFill>
                  <a:srgbClr val="0070C0"/>
                </a:solidFill>
              </a:rPr>
              <a:t>ቲም</a:t>
            </a:r>
            <a:r>
              <a:rPr lang="en-US" sz="2100" b="1" dirty="0" smtClean="0">
                <a:solidFill>
                  <a:srgbClr val="0070C0"/>
                </a:solidFill>
              </a:rPr>
              <a:t> </a:t>
            </a:r>
            <a:r>
              <a:rPr lang="en-US" sz="2100" b="1" dirty="0" err="1" smtClean="0">
                <a:solidFill>
                  <a:srgbClr val="0070C0"/>
                </a:solidFill>
              </a:rPr>
              <a:t>ላይ</a:t>
            </a:r>
            <a:r>
              <a:rPr lang="en-US" sz="2100" b="1" dirty="0" smtClean="0">
                <a:solidFill>
                  <a:srgbClr val="0070C0"/>
                </a:solidFill>
              </a:rPr>
              <a:t> </a:t>
            </a:r>
            <a:r>
              <a:rPr lang="en-US" sz="2100" b="1" dirty="0" err="1" smtClean="0">
                <a:solidFill>
                  <a:srgbClr val="0070C0"/>
                </a:solidFill>
              </a:rPr>
              <a:t>ብቻ</a:t>
            </a:r>
            <a:r>
              <a:rPr lang="en-US" sz="2100" b="1" dirty="0" smtClean="0">
                <a:solidFill>
                  <a:srgbClr val="0070C0"/>
                </a:solidFill>
              </a:rPr>
              <a:t> </a:t>
            </a:r>
            <a:r>
              <a:rPr lang="en-US" sz="2100" b="1" dirty="0" err="1" smtClean="0">
                <a:solidFill>
                  <a:srgbClr val="0070C0"/>
                </a:solidFill>
              </a:rPr>
              <a:t>ተንጠልጥሎ</a:t>
            </a:r>
            <a:r>
              <a:rPr lang="en-US" sz="2100" b="1" dirty="0" smtClean="0">
                <a:solidFill>
                  <a:srgbClr val="0070C0"/>
                </a:solidFill>
              </a:rPr>
              <a:t> </a:t>
            </a:r>
            <a:r>
              <a:rPr lang="en-US" sz="2100" b="1" dirty="0" err="1" smtClean="0">
                <a:solidFill>
                  <a:srgbClr val="0070C0"/>
                </a:solidFill>
              </a:rPr>
              <a:t>መቅረቱና</a:t>
            </a:r>
            <a:r>
              <a:rPr lang="en-US" sz="2100" b="1" dirty="0" smtClean="0">
                <a:solidFill>
                  <a:srgbClr val="0070C0"/>
                </a:solidFill>
              </a:rPr>
              <a:t> </a:t>
            </a:r>
            <a:r>
              <a:rPr lang="en-US" sz="2100" b="1" dirty="0" err="1" smtClean="0">
                <a:solidFill>
                  <a:srgbClr val="0070C0"/>
                </a:solidFill>
              </a:rPr>
              <a:t>እስከ</a:t>
            </a:r>
            <a:r>
              <a:rPr lang="en-US" sz="2100" b="1" dirty="0" smtClean="0">
                <a:solidFill>
                  <a:srgbClr val="0070C0"/>
                </a:solidFill>
              </a:rPr>
              <a:t> </a:t>
            </a:r>
            <a:r>
              <a:rPr lang="en-US" sz="2100" b="1" dirty="0" err="1" smtClean="0">
                <a:solidFill>
                  <a:srgbClr val="0070C0"/>
                </a:solidFill>
              </a:rPr>
              <a:t>ፈፃሚ</a:t>
            </a:r>
            <a:r>
              <a:rPr lang="en-US" sz="2100" b="1" dirty="0" smtClean="0">
                <a:solidFill>
                  <a:srgbClr val="0070C0"/>
                </a:solidFill>
              </a:rPr>
              <a:t> </a:t>
            </a:r>
            <a:r>
              <a:rPr lang="en-US" sz="2100" b="1" dirty="0" err="1" smtClean="0">
                <a:solidFill>
                  <a:srgbClr val="0070C0"/>
                </a:solidFill>
              </a:rPr>
              <a:t>ግለሰብ</a:t>
            </a:r>
            <a:r>
              <a:rPr lang="en-US" sz="2100" b="1" dirty="0" smtClean="0">
                <a:solidFill>
                  <a:srgbClr val="0070C0"/>
                </a:solidFill>
              </a:rPr>
              <a:t> </a:t>
            </a:r>
            <a:r>
              <a:rPr lang="en-US" sz="2100" b="1" dirty="0" err="1" smtClean="0">
                <a:solidFill>
                  <a:srgbClr val="0070C0"/>
                </a:solidFill>
              </a:rPr>
              <a:t>ካስኬድ</a:t>
            </a:r>
            <a:r>
              <a:rPr lang="en-US" sz="2100" b="1" dirty="0" smtClean="0">
                <a:solidFill>
                  <a:srgbClr val="0070C0"/>
                </a:solidFill>
              </a:rPr>
              <a:t> </a:t>
            </a:r>
            <a:r>
              <a:rPr lang="en-US" sz="2100" b="1" dirty="0" err="1" smtClean="0">
                <a:solidFill>
                  <a:srgbClr val="0070C0"/>
                </a:solidFill>
              </a:rPr>
              <a:t>አለመደረጉ</a:t>
            </a:r>
            <a:r>
              <a:rPr lang="en-US" sz="2100" b="1" dirty="0" smtClean="0">
                <a:solidFill>
                  <a:srgbClr val="0070C0"/>
                </a:solidFill>
              </a:rPr>
              <a:t>፣</a:t>
            </a:r>
          </a:p>
          <a:p>
            <a:pPr marL="758952" lvl="2" eaLnBrk="1" fontAlgn="auto" hangingPunct="1">
              <a:spcAft>
                <a:spcPts val="0"/>
              </a:spcAft>
              <a:buClrTx/>
              <a:buFont typeface="Arial" pitchFamily="34" charset="0"/>
              <a:buChar char="•"/>
              <a:defRPr/>
            </a:pPr>
            <a:r>
              <a:rPr lang="en-US" sz="2100" b="1" dirty="0" err="1" smtClean="0"/>
              <a:t>እንዲሁም</a:t>
            </a:r>
            <a:r>
              <a:rPr lang="en-US" sz="2100" b="1" dirty="0" smtClean="0"/>
              <a:t> </a:t>
            </a:r>
            <a:r>
              <a:rPr lang="en-US" sz="2100" b="1" dirty="0" err="1" smtClean="0">
                <a:solidFill>
                  <a:srgbClr val="FF0000"/>
                </a:solidFill>
              </a:rPr>
              <a:t>በደረጃ</a:t>
            </a:r>
            <a:r>
              <a:rPr lang="en-US" sz="2100" b="1" dirty="0" smtClean="0">
                <a:solidFill>
                  <a:srgbClr val="FF0000"/>
                </a:solidFill>
              </a:rPr>
              <a:t> </a:t>
            </a:r>
            <a:r>
              <a:rPr lang="en-US" sz="2100" b="1" dirty="0" err="1" smtClean="0">
                <a:solidFill>
                  <a:srgbClr val="FF0000"/>
                </a:solidFill>
              </a:rPr>
              <a:t>ዘጠኝ</a:t>
            </a:r>
            <a:r>
              <a:rPr lang="en-US" sz="2100" b="1" dirty="0" smtClean="0">
                <a:solidFill>
                  <a:srgbClr val="FF0000"/>
                </a:solidFill>
              </a:rPr>
              <a:t> </a:t>
            </a:r>
            <a:r>
              <a:rPr lang="en-US" sz="2100" b="1" dirty="0" err="1" smtClean="0"/>
              <a:t>የምዘና</a:t>
            </a:r>
            <a:r>
              <a:rPr lang="en-US" sz="2100" b="1" dirty="0" smtClean="0"/>
              <a:t> </a:t>
            </a:r>
            <a:r>
              <a:rPr lang="en-US" sz="2100" b="1" dirty="0" err="1" smtClean="0"/>
              <a:t>ስርዓቱ</a:t>
            </a:r>
            <a:r>
              <a:rPr lang="en-US" sz="2100" b="1" dirty="0" smtClean="0"/>
              <a:t> </a:t>
            </a:r>
            <a:r>
              <a:rPr lang="en-US" sz="2100" b="1" dirty="0" err="1" smtClean="0"/>
              <a:t>በማዕከል</a:t>
            </a:r>
            <a:r>
              <a:rPr lang="en-US" sz="2100" b="1" dirty="0" smtClean="0"/>
              <a:t> </a:t>
            </a:r>
            <a:r>
              <a:rPr lang="en-US" sz="2100" b="1" dirty="0" err="1" smtClean="0"/>
              <a:t>ደረጃ</a:t>
            </a:r>
            <a:r>
              <a:rPr lang="en-US" sz="2100" b="1" dirty="0" smtClean="0"/>
              <a:t> </a:t>
            </a:r>
            <a:r>
              <a:rPr lang="en-US" sz="2100" b="1" dirty="0" err="1" smtClean="0"/>
              <a:t>እስከ</a:t>
            </a:r>
            <a:r>
              <a:rPr lang="en-US" sz="2100" b="1" dirty="0" smtClean="0"/>
              <a:t> </a:t>
            </a:r>
            <a:r>
              <a:rPr lang="en-US" sz="2100" b="1" dirty="0" err="1" smtClean="0"/>
              <a:t>ስራ</a:t>
            </a:r>
            <a:r>
              <a:rPr lang="en-US" sz="2100" b="1" dirty="0" smtClean="0"/>
              <a:t> </a:t>
            </a:r>
            <a:r>
              <a:rPr lang="en-US" sz="2100" b="1" dirty="0" err="1" smtClean="0"/>
              <a:t>ሂደት</a:t>
            </a:r>
            <a:r>
              <a:rPr lang="en-US" sz="2100" b="1" dirty="0" smtClean="0"/>
              <a:t>፤ </a:t>
            </a:r>
            <a:r>
              <a:rPr lang="en-US" sz="2100" b="1" dirty="0" err="1" smtClean="0"/>
              <a:t>በክፍለ</a:t>
            </a:r>
            <a:r>
              <a:rPr lang="en-US" sz="2100" b="1" dirty="0" smtClean="0"/>
              <a:t> </a:t>
            </a:r>
            <a:r>
              <a:rPr lang="en-US" sz="2100" b="1" dirty="0" err="1" smtClean="0"/>
              <a:t>ከተማና</a:t>
            </a:r>
            <a:r>
              <a:rPr lang="en-US" sz="2100" b="1" dirty="0" smtClean="0"/>
              <a:t> </a:t>
            </a:r>
            <a:r>
              <a:rPr lang="en-US" sz="2100" b="1" dirty="0" err="1" smtClean="0"/>
              <a:t>በወረዳ</a:t>
            </a:r>
            <a:r>
              <a:rPr lang="en-US" sz="2100" b="1" dirty="0" smtClean="0"/>
              <a:t> </a:t>
            </a:r>
            <a:r>
              <a:rPr lang="en-US" sz="2100" b="1" dirty="0" err="1" smtClean="0"/>
              <a:t>ደረጃ</a:t>
            </a:r>
            <a:r>
              <a:rPr lang="en-US" sz="2100" b="1" dirty="0" smtClean="0"/>
              <a:t> </a:t>
            </a:r>
            <a:r>
              <a:rPr lang="en-US" sz="2100" b="1" dirty="0" err="1" smtClean="0"/>
              <a:t>እንደ</a:t>
            </a:r>
            <a:r>
              <a:rPr lang="en-US" sz="2100" b="1" dirty="0" smtClean="0"/>
              <a:t> ጽ/</a:t>
            </a:r>
            <a:r>
              <a:rPr lang="en-US" sz="2100" b="1" dirty="0" err="1" smtClean="0"/>
              <a:t>ቤትና</a:t>
            </a:r>
            <a:r>
              <a:rPr lang="en-US" sz="2100" b="1" dirty="0" smtClean="0"/>
              <a:t> </a:t>
            </a:r>
            <a:r>
              <a:rPr lang="en-US" sz="2100" b="1" dirty="0" err="1" smtClean="0"/>
              <a:t>በትምህርትና</a:t>
            </a:r>
            <a:r>
              <a:rPr lang="en-US" sz="2100" b="1" dirty="0" smtClean="0"/>
              <a:t> </a:t>
            </a:r>
            <a:r>
              <a:rPr lang="en-US" sz="2100" b="1" dirty="0" err="1" smtClean="0"/>
              <a:t>በጤና</a:t>
            </a:r>
            <a:r>
              <a:rPr lang="en-US" sz="2100" b="1" dirty="0" smtClean="0"/>
              <a:t> </a:t>
            </a:r>
            <a:r>
              <a:rPr lang="en-US" sz="2100" b="1" dirty="0" err="1" smtClean="0"/>
              <a:t>ተቋማት</a:t>
            </a:r>
            <a:r>
              <a:rPr lang="en-US" sz="2100" b="1" dirty="0" smtClean="0"/>
              <a:t> </a:t>
            </a:r>
            <a:r>
              <a:rPr lang="en-US" sz="2100" b="1" dirty="0" err="1" smtClean="0"/>
              <a:t>እንደ</a:t>
            </a:r>
            <a:r>
              <a:rPr lang="en-US" sz="2100" b="1" dirty="0" smtClean="0"/>
              <a:t> </a:t>
            </a:r>
            <a:r>
              <a:rPr lang="en-US" sz="2100" b="1" dirty="0" err="1" smtClean="0"/>
              <a:t>ተቋም</a:t>
            </a:r>
            <a:r>
              <a:rPr lang="en-US" sz="2100" b="1" dirty="0" smtClean="0"/>
              <a:t> </a:t>
            </a:r>
            <a:r>
              <a:rPr lang="en-US" sz="2100" b="1" dirty="0" err="1" smtClean="0"/>
              <a:t>ብቻ</a:t>
            </a:r>
            <a:r>
              <a:rPr lang="en-US" sz="2100" b="1" dirty="0" smtClean="0"/>
              <a:t> </a:t>
            </a:r>
            <a:r>
              <a:rPr lang="en-US" sz="2100" b="1" dirty="0" err="1" smtClean="0"/>
              <a:t>የሚካሄድና</a:t>
            </a:r>
            <a:r>
              <a:rPr lang="en-US" sz="2100" b="1" dirty="0" smtClean="0"/>
              <a:t> </a:t>
            </a:r>
            <a:r>
              <a:rPr lang="en-US" sz="2100" b="1" dirty="0" err="1" smtClean="0"/>
              <a:t>እስከ</a:t>
            </a:r>
            <a:r>
              <a:rPr lang="en-US" sz="2100" b="1" dirty="0" smtClean="0"/>
              <a:t> </a:t>
            </a:r>
            <a:r>
              <a:rPr lang="en-US" sz="2100" b="1" dirty="0" err="1" smtClean="0">
                <a:solidFill>
                  <a:srgbClr val="00B0F0"/>
                </a:solidFill>
              </a:rPr>
              <a:t>ግለሰብ</a:t>
            </a:r>
            <a:r>
              <a:rPr lang="en-US" sz="2100" b="1" dirty="0" smtClean="0">
                <a:solidFill>
                  <a:srgbClr val="00B0F0"/>
                </a:solidFill>
              </a:rPr>
              <a:t> </a:t>
            </a:r>
            <a:r>
              <a:rPr lang="en-US" sz="2100" b="1" dirty="0" err="1" smtClean="0">
                <a:solidFill>
                  <a:srgbClr val="00B0F0"/>
                </a:solidFill>
              </a:rPr>
              <a:t>ድረስ</a:t>
            </a:r>
            <a:r>
              <a:rPr lang="en-US" sz="2100" b="1" dirty="0" smtClean="0">
                <a:solidFill>
                  <a:srgbClr val="00B0F0"/>
                </a:solidFill>
              </a:rPr>
              <a:t> </a:t>
            </a:r>
            <a:r>
              <a:rPr lang="en-US" sz="2100" b="1" dirty="0" err="1" smtClean="0">
                <a:solidFill>
                  <a:srgbClr val="00B0F0"/>
                </a:solidFill>
              </a:rPr>
              <a:t>ያልወረደ</a:t>
            </a:r>
            <a:r>
              <a:rPr lang="en-US" sz="2100" b="1" dirty="0" smtClean="0">
                <a:solidFill>
                  <a:srgbClr val="00B0F0"/>
                </a:solidFill>
              </a:rPr>
              <a:t> </a:t>
            </a:r>
            <a:r>
              <a:rPr lang="en-US" sz="2100" b="1" dirty="0" err="1" smtClean="0"/>
              <a:t>መሆኑ</a:t>
            </a:r>
            <a:r>
              <a:rPr lang="en-US" sz="2100" b="1" dirty="0" smtClean="0"/>
              <a:t> </a:t>
            </a:r>
            <a:r>
              <a:rPr lang="en-US" sz="2100" b="1" dirty="0" err="1" smtClean="0"/>
              <a:t>እና</a:t>
            </a:r>
            <a:r>
              <a:rPr lang="en-US" sz="2100" b="1" dirty="0" smtClean="0"/>
              <a:t>  </a:t>
            </a:r>
            <a:r>
              <a:rPr lang="en-US" sz="2100" b="1" dirty="0" err="1" smtClean="0">
                <a:solidFill>
                  <a:srgbClr val="00B0F0"/>
                </a:solidFill>
              </a:rPr>
              <a:t>የዕውቅናና</a:t>
            </a:r>
            <a:r>
              <a:rPr lang="en-US" sz="2100" b="1" dirty="0" smtClean="0">
                <a:solidFill>
                  <a:srgbClr val="00B0F0"/>
                </a:solidFill>
              </a:rPr>
              <a:t> </a:t>
            </a:r>
            <a:r>
              <a:rPr lang="en-US" sz="2100" b="1" dirty="0" err="1" smtClean="0">
                <a:solidFill>
                  <a:srgbClr val="00B0F0"/>
                </a:solidFill>
              </a:rPr>
              <a:t>ሽልማት</a:t>
            </a:r>
            <a:r>
              <a:rPr lang="en-US" sz="2100" b="1" dirty="0" smtClean="0">
                <a:solidFill>
                  <a:srgbClr val="00B0F0"/>
                </a:solidFill>
              </a:rPr>
              <a:t> </a:t>
            </a:r>
            <a:r>
              <a:rPr lang="en-US" sz="2100" b="1" dirty="0" err="1" smtClean="0">
                <a:solidFill>
                  <a:srgbClr val="00B0F0"/>
                </a:solidFill>
              </a:rPr>
              <a:t>ስርኣቱም</a:t>
            </a:r>
            <a:r>
              <a:rPr lang="en-US" sz="2100" b="1" dirty="0" smtClean="0">
                <a:solidFill>
                  <a:srgbClr val="00B0F0"/>
                </a:solidFill>
              </a:rPr>
              <a:t> </a:t>
            </a:r>
            <a:r>
              <a:rPr lang="en-US" sz="2100" b="1" dirty="0" err="1" smtClean="0">
                <a:solidFill>
                  <a:srgbClr val="00B0F0"/>
                </a:solidFill>
              </a:rPr>
              <a:t>ከምዘናው</a:t>
            </a:r>
            <a:r>
              <a:rPr lang="en-US" sz="2100" b="1" dirty="0" smtClean="0">
                <a:solidFill>
                  <a:srgbClr val="00B0F0"/>
                </a:solidFill>
              </a:rPr>
              <a:t> </a:t>
            </a:r>
            <a:r>
              <a:rPr lang="en-US" sz="2100" b="1" dirty="0" err="1" smtClean="0">
                <a:solidFill>
                  <a:srgbClr val="00B0F0"/>
                </a:solidFill>
              </a:rPr>
              <a:t>ውጤት</a:t>
            </a:r>
            <a:r>
              <a:rPr lang="en-US" sz="2100" b="1" dirty="0" smtClean="0">
                <a:solidFill>
                  <a:srgbClr val="00B0F0"/>
                </a:solidFill>
              </a:rPr>
              <a:t> </a:t>
            </a:r>
            <a:r>
              <a:rPr lang="en-US" sz="2100" b="1" dirty="0" err="1" smtClean="0">
                <a:solidFill>
                  <a:srgbClr val="00B0F0"/>
                </a:solidFill>
              </a:rPr>
              <a:t>ጋር</a:t>
            </a:r>
            <a:r>
              <a:rPr lang="en-US" sz="2100" b="1" dirty="0" smtClean="0">
                <a:solidFill>
                  <a:srgbClr val="00B0F0"/>
                </a:solidFill>
              </a:rPr>
              <a:t> </a:t>
            </a:r>
            <a:r>
              <a:rPr lang="en-US" sz="2100" b="1" dirty="0" err="1" smtClean="0">
                <a:solidFill>
                  <a:srgbClr val="00B0F0"/>
                </a:solidFill>
              </a:rPr>
              <a:t>በማያያዝ</a:t>
            </a:r>
            <a:r>
              <a:rPr lang="en-US" sz="2100" b="1" dirty="0" smtClean="0">
                <a:solidFill>
                  <a:srgbClr val="00B0F0"/>
                </a:solidFill>
              </a:rPr>
              <a:t> </a:t>
            </a:r>
            <a:r>
              <a:rPr lang="en-US" sz="2100" b="1" dirty="0" err="1" smtClean="0">
                <a:solidFill>
                  <a:srgbClr val="00B0F0"/>
                </a:solidFill>
              </a:rPr>
              <a:t>በመመሪያ</a:t>
            </a:r>
            <a:r>
              <a:rPr lang="en-US" sz="2100" b="1" dirty="0" smtClean="0">
                <a:solidFill>
                  <a:srgbClr val="00B0F0"/>
                </a:solidFill>
              </a:rPr>
              <a:t> </a:t>
            </a:r>
            <a:r>
              <a:rPr lang="en-US" sz="2100" b="1" dirty="0" err="1" smtClean="0">
                <a:solidFill>
                  <a:srgbClr val="00B0F0"/>
                </a:solidFill>
              </a:rPr>
              <a:t>የተደገፈ</a:t>
            </a:r>
            <a:r>
              <a:rPr lang="en-US" sz="2100" b="1" dirty="0" smtClean="0">
                <a:solidFill>
                  <a:srgbClr val="00B0F0"/>
                </a:solidFill>
              </a:rPr>
              <a:t> </a:t>
            </a:r>
            <a:r>
              <a:rPr lang="en-US" sz="2100" b="1" dirty="0" err="1" smtClean="0">
                <a:solidFill>
                  <a:srgbClr val="00B0F0"/>
                </a:solidFill>
              </a:rPr>
              <a:t>አልነበረም</a:t>
            </a:r>
            <a:r>
              <a:rPr lang="en-US" sz="2100" b="1" dirty="0" smtClean="0"/>
              <a:t>፡፡</a:t>
            </a:r>
          </a:p>
          <a:p>
            <a:pPr marL="274320" indent="-274320" algn="just" eaLnBrk="1" fontAlgn="auto" hangingPunct="1">
              <a:spcAft>
                <a:spcPts val="0"/>
              </a:spcAft>
              <a:buFont typeface="Wingdings 2" pitchFamily="18" charset="2"/>
              <a:buChar char=""/>
              <a:defRPr/>
            </a:pPr>
            <a:r>
              <a:rPr lang="en-US" sz="2200" dirty="0" err="1" smtClean="0"/>
              <a:t>በመሆኑም</a:t>
            </a:r>
            <a:r>
              <a:rPr lang="en-US" sz="2200" dirty="0" smtClean="0"/>
              <a:t> </a:t>
            </a:r>
            <a:r>
              <a:rPr lang="en-US" sz="2200" dirty="0" err="1" smtClean="0"/>
              <a:t>ይህንን</a:t>
            </a:r>
            <a:r>
              <a:rPr lang="en-US" sz="2200" dirty="0" smtClean="0"/>
              <a:t> </a:t>
            </a:r>
            <a:r>
              <a:rPr lang="en-US" sz="2200" dirty="0" err="1" smtClean="0"/>
              <a:t>የማስተግበሪያ</a:t>
            </a:r>
            <a:r>
              <a:rPr lang="en-US" sz="2200" dirty="0" smtClean="0"/>
              <a:t> </a:t>
            </a:r>
            <a:r>
              <a:rPr lang="en-US" sz="2200" dirty="0" err="1" smtClean="0"/>
              <a:t>ማኑዋል</a:t>
            </a:r>
            <a:r>
              <a:rPr lang="en-US" sz="2200" dirty="0" smtClean="0"/>
              <a:t> </a:t>
            </a:r>
            <a:r>
              <a:rPr lang="en-US" sz="2200" dirty="0" err="1" smtClean="0"/>
              <a:t>ለማዘጋጀት</a:t>
            </a:r>
            <a:r>
              <a:rPr lang="en-US" sz="2200" dirty="0" smtClean="0"/>
              <a:t> </a:t>
            </a:r>
            <a:r>
              <a:rPr lang="en-US" sz="2200" dirty="0" err="1" smtClean="0"/>
              <a:t>በሚዛናዊ</a:t>
            </a:r>
            <a:r>
              <a:rPr lang="en-US" sz="2200" dirty="0" smtClean="0"/>
              <a:t> </a:t>
            </a:r>
            <a:r>
              <a:rPr lang="en-US" sz="2200" dirty="0" err="1" smtClean="0"/>
              <a:t>ስራ</a:t>
            </a:r>
            <a:r>
              <a:rPr lang="en-US" sz="2200" dirty="0" smtClean="0"/>
              <a:t> </a:t>
            </a:r>
            <a:r>
              <a:rPr lang="en-US" sz="2200" dirty="0" err="1" smtClean="0"/>
              <a:t>አመራር</a:t>
            </a:r>
            <a:r>
              <a:rPr lang="en-US" sz="2200" dirty="0" smtClean="0"/>
              <a:t> </a:t>
            </a:r>
            <a:r>
              <a:rPr lang="en-US" sz="2200" dirty="0" err="1" smtClean="0"/>
              <a:t>ስርዓት</a:t>
            </a:r>
            <a:r>
              <a:rPr lang="en-US" sz="2200" dirty="0" smtClean="0"/>
              <a:t> </a:t>
            </a:r>
            <a:r>
              <a:rPr lang="en-US" sz="2200" dirty="0" err="1" smtClean="0">
                <a:solidFill>
                  <a:srgbClr val="00B050"/>
                </a:solidFill>
              </a:rPr>
              <a:t>የተሻለ</a:t>
            </a:r>
            <a:r>
              <a:rPr lang="en-US" sz="2200" dirty="0" smtClean="0">
                <a:solidFill>
                  <a:srgbClr val="00B050"/>
                </a:solidFill>
              </a:rPr>
              <a:t> </a:t>
            </a:r>
            <a:r>
              <a:rPr lang="en-US" sz="2200" dirty="0" err="1" smtClean="0">
                <a:solidFill>
                  <a:srgbClr val="00B050"/>
                </a:solidFill>
              </a:rPr>
              <a:t>ተሞክሮ</a:t>
            </a:r>
            <a:r>
              <a:rPr lang="en-US" sz="2200" dirty="0" smtClean="0">
                <a:solidFill>
                  <a:srgbClr val="00B050"/>
                </a:solidFill>
              </a:rPr>
              <a:t> </a:t>
            </a:r>
            <a:r>
              <a:rPr lang="en-US" sz="2200" dirty="0" err="1" smtClean="0">
                <a:solidFill>
                  <a:srgbClr val="00B050"/>
                </a:solidFill>
              </a:rPr>
              <a:t>ካላቸዉ</a:t>
            </a:r>
            <a:r>
              <a:rPr lang="en-US" sz="2200" dirty="0" smtClean="0"/>
              <a:t>  </a:t>
            </a:r>
            <a:r>
              <a:rPr lang="en-US" sz="2200" dirty="0" err="1" smtClean="0"/>
              <a:t>ከከተማ</a:t>
            </a:r>
            <a:r>
              <a:rPr lang="en-US" sz="2200" dirty="0" smtClean="0"/>
              <a:t> </a:t>
            </a:r>
            <a:r>
              <a:rPr lang="en-US" sz="2200" dirty="0" err="1" smtClean="0"/>
              <a:t>ልማት</a:t>
            </a:r>
            <a:r>
              <a:rPr lang="en-US" sz="2200" dirty="0" smtClean="0"/>
              <a:t>፣ </a:t>
            </a:r>
            <a:r>
              <a:rPr lang="en-US" sz="2200" dirty="0" err="1" smtClean="0"/>
              <a:t>ቤቶች</a:t>
            </a:r>
            <a:r>
              <a:rPr lang="en-US" sz="2200" dirty="0" smtClean="0"/>
              <a:t>  </a:t>
            </a:r>
            <a:r>
              <a:rPr lang="en-US" sz="2200" dirty="0" err="1" smtClean="0"/>
              <a:t>እና</a:t>
            </a:r>
            <a:r>
              <a:rPr lang="en-US" sz="2200" dirty="0" smtClean="0"/>
              <a:t> </a:t>
            </a:r>
            <a:r>
              <a:rPr lang="en-US" sz="2200" dirty="0" err="1" smtClean="0"/>
              <a:t>ኮንስትራክሽን</a:t>
            </a:r>
            <a:r>
              <a:rPr lang="en-US" sz="2200" dirty="0" smtClean="0"/>
              <a:t> </a:t>
            </a:r>
            <a:r>
              <a:rPr lang="en-US" sz="2200" dirty="0" err="1" smtClean="0"/>
              <a:t>ሚኒስቴር</a:t>
            </a:r>
            <a:r>
              <a:rPr lang="en-US" sz="2200" dirty="0" smtClean="0"/>
              <a:t> </a:t>
            </a:r>
            <a:r>
              <a:rPr lang="en-US" sz="2200" dirty="0" err="1" smtClean="0"/>
              <a:t>እንዲሁም</a:t>
            </a:r>
            <a:r>
              <a:rPr lang="en-US" sz="2200" dirty="0" smtClean="0"/>
              <a:t> </a:t>
            </a:r>
            <a:r>
              <a:rPr lang="en-US" sz="2200" dirty="0" err="1" smtClean="0"/>
              <a:t>ከፌደራል</a:t>
            </a:r>
            <a:r>
              <a:rPr lang="en-US" sz="2200" dirty="0" smtClean="0"/>
              <a:t> </a:t>
            </a:r>
            <a:r>
              <a:rPr lang="en-US" sz="2200" dirty="0" err="1" smtClean="0"/>
              <a:t>ሰነዶች</a:t>
            </a:r>
            <a:r>
              <a:rPr lang="en-US" sz="2200" dirty="0" smtClean="0"/>
              <a:t> </a:t>
            </a:r>
            <a:r>
              <a:rPr lang="en-US" sz="2200" dirty="0" err="1" smtClean="0"/>
              <a:t>ማረጋገጫና</a:t>
            </a:r>
            <a:r>
              <a:rPr lang="en-US" sz="2200" dirty="0" smtClean="0"/>
              <a:t> </a:t>
            </a:r>
            <a:r>
              <a:rPr lang="en-US" sz="2200" dirty="0" err="1" smtClean="0"/>
              <a:t>ምዝገባ</a:t>
            </a:r>
            <a:r>
              <a:rPr lang="en-US" sz="2200" dirty="0" smtClean="0"/>
              <a:t> ጽ/</a:t>
            </a:r>
            <a:r>
              <a:rPr lang="en-US" sz="2200" dirty="0" err="1" smtClean="0"/>
              <a:t>ቤት</a:t>
            </a:r>
            <a:r>
              <a:rPr lang="en-US" sz="2200" dirty="0" smtClean="0"/>
              <a:t> </a:t>
            </a:r>
            <a:r>
              <a:rPr lang="en-US" sz="2200" dirty="0" err="1" smtClean="0"/>
              <a:t>ተሞክሮ</a:t>
            </a:r>
            <a:r>
              <a:rPr lang="en-US" sz="2200" dirty="0" smtClean="0"/>
              <a:t> </a:t>
            </a:r>
            <a:r>
              <a:rPr lang="en-US" sz="2200" dirty="0" err="1" smtClean="0"/>
              <a:t>ለመዉሰድ</a:t>
            </a:r>
            <a:r>
              <a:rPr lang="en-US" sz="2200" dirty="0" smtClean="0"/>
              <a:t> </a:t>
            </a:r>
            <a:r>
              <a:rPr lang="en-US" sz="2200" dirty="0" err="1" smtClean="0"/>
              <a:t>ተችሏል</a:t>
            </a:r>
            <a:r>
              <a:rPr lang="en-US" sz="2200" dirty="0" smtClean="0"/>
              <a:t>፡፡ </a:t>
            </a:r>
            <a:r>
              <a:rPr lang="en-US" sz="2200" dirty="0" err="1" smtClean="0"/>
              <a:t>በዚሁ</a:t>
            </a:r>
            <a:r>
              <a:rPr lang="en-US" sz="2200" dirty="0" smtClean="0"/>
              <a:t> </a:t>
            </a:r>
            <a:r>
              <a:rPr lang="en-US" sz="2200" dirty="0" err="1" smtClean="0"/>
              <a:t>መሰረትም</a:t>
            </a:r>
            <a:r>
              <a:rPr lang="en-US" sz="2200" dirty="0" smtClean="0"/>
              <a:t> </a:t>
            </a:r>
            <a:r>
              <a:rPr lang="en-US" sz="2200" dirty="0" err="1" smtClean="0"/>
              <a:t>ከከተማ</a:t>
            </a:r>
            <a:r>
              <a:rPr lang="en-US" sz="2200" dirty="0" smtClean="0"/>
              <a:t> </a:t>
            </a:r>
            <a:r>
              <a:rPr lang="en-US" sz="2200" dirty="0" err="1" smtClean="0"/>
              <a:t>ልማት</a:t>
            </a:r>
            <a:r>
              <a:rPr lang="en-US" sz="2200" dirty="0" smtClean="0"/>
              <a:t>፣ </a:t>
            </a:r>
            <a:r>
              <a:rPr lang="en-US" sz="2200" dirty="0" err="1" smtClean="0"/>
              <a:t>ቤቶች</a:t>
            </a:r>
            <a:r>
              <a:rPr lang="en-US" sz="2200" dirty="0" smtClean="0"/>
              <a:t>  </a:t>
            </a:r>
            <a:r>
              <a:rPr lang="en-US" sz="2200" dirty="0" err="1" smtClean="0"/>
              <a:t>እና</a:t>
            </a:r>
            <a:r>
              <a:rPr lang="en-US" sz="2200" dirty="0" smtClean="0"/>
              <a:t> </a:t>
            </a:r>
            <a:r>
              <a:rPr lang="en-US" sz="2200" dirty="0" err="1" smtClean="0"/>
              <a:t>ኮንስትራክሽን</a:t>
            </a:r>
            <a:r>
              <a:rPr lang="en-US" sz="2200" dirty="0" smtClean="0"/>
              <a:t> </a:t>
            </a:r>
            <a:r>
              <a:rPr lang="en-US" sz="2200" dirty="0" err="1" smtClean="0"/>
              <a:t>ሚኒስቴር</a:t>
            </a:r>
            <a:r>
              <a:rPr lang="en-US" sz="2200" dirty="0" smtClean="0"/>
              <a:t> </a:t>
            </a:r>
            <a:r>
              <a:rPr lang="en-US" sz="2200" dirty="0" err="1" smtClean="0"/>
              <a:t>የተገኘዉ</a:t>
            </a:r>
            <a:r>
              <a:rPr lang="en-US" sz="2200" dirty="0" smtClean="0"/>
              <a:t> </a:t>
            </a:r>
            <a:r>
              <a:rPr lang="en-US" sz="2200" dirty="0" err="1" smtClean="0"/>
              <a:t>ልምድ</a:t>
            </a:r>
            <a:r>
              <a:rPr lang="en-US" sz="2200" dirty="0" smtClean="0"/>
              <a:t> </a:t>
            </a:r>
            <a:r>
              <a:rPr lang="en-US" sz="2200" dirty="0" err="1" smtClean="0"/>
              <a:t>እንዴት</a:t>
            </a:r>
            <a:r>
              <a:rPr lang="en-US" sz="2200" dirty="0" smtClean="0"/>
              <a:t> </a:t>
            </a:r>
            <a:r>
              <a:rPr lang="en-US" sz="2200" dirty="0" err="1" smtClean="0"/>
              <a:t>ስኮር</a:t>
            </a:r>
            <a:r>
              <a:rPr lang="en-US" sz="2200" dirty="0" smtClean="0"/>
              <a:t> </a:t>
            </a:r>
            <a:r>
              <a:rPr lang="en-US" sz="2200" dirty="0" err="1" smtClean="0"/>
              <a:t>ካርዱን</a:t>
            </a:r>
            <a:r>
              <a:rPr lang="en-US" sz="2200" dirty="0" smtClean="0"/>
              <a:t> </a:t>
            </a:r>
            <a:r>
              <a:rPr lang="en-US" sz="2200" dirty="0" err="1" smtClean="0"/>
              <a:t>እስከ</a:t>
            </a:r>
            <a:r>
              <a:rPr lang="en-US" sz="2200" dirty="0" smtClean="0"/>
              <a:t> </a:t>
            </a:r>
            <a:r>
              <a:rPr lang="en-US" sz="2200" dirty="0" err="1" smtClean="0"/>
              <a:t>ግለሰብ</a:t>
            </a:r>
            <a:r>
              <a:rPr lang="en-US" sz="2200" dirty="0" smtClean="0"/>
              <a:t> </a:t>
            </a:r>
            <a:r>
              <a:rPr lang="en-US" sz="2200" dirty="0" err="1" smtClean="0"/>
              <a:t>ድረስ</a:t>
            </a:r>
            <a:r>
              <a:rPr lang="en-US" sz="2200" dirty="0" smtClean="0"/>
              <a:t> </a:t>
            </a:r>
            <a:r>
              <a:rPr lang="en-US" sz="2200" dirty="0" err="1" smtClean="0"/>
              <a:t>ማዉረድ</a:t>
            </a:r>
            <a:r>
              <a:rPr lang="en-US" sz="2200" dirty="0" smtClean="0"/>
              <a:t> </a:t>
            </a:r>
            <a:r>
              <a:rPr lang="en-US" sz="2200" dirty="0" err="1" smtClean="0"/>
              <a:t>እንደሚቻል</a:t>
            </a:r>
            <a:r>
              <a:rPr lang="en-US" sz="2200" dirty="0" smtClean="0"/>
              <a:t> </a:t>
            </a:r>
            <a:r>
              <a:rPr lang="en-US" sz="2200" dirty="0" err="1" smtClean="0"/>
              <a:t>የተወሰደ</a:t>
            </a:r>
            <a:r>
              <a:rPr lang="en-US" sz="2200" dirty="0" smtClean="0"/>
              <a:t> </a:t>
            </a:r>
            <a:r>
              <a:rPr lang="en-US" sz="2200" dirty="0" err="1" smtClean="0"/>
              <a:t>ሲሆን</a:t>
            </a:r>
            <a:r>
              <a:rPr lang="en-US" sz="2200" dirty="0" smtClean="0"/>
              <a:t> </a:t>
            </a:r>
            <a:r>
              <a:rPr lang="en-US" sz="2200" dirty="0" err="1" smtClean="0"/>
              <a:t>ከፌደራል</a:t>
            </a:r>
            <a:r>
              <a:rPr lang="en-US" sz="2200" dirty="0" smtClean="0"/>
              <a:t> </a:t>
            </a:r>
            <a:r>
              <a:rPr lang="en-US" sz="2200" dirty="0" err="1" smtClean="0"/>
              <a:t>ሰነዶች</a:t>
            </a:r>
            <a:r>
              <a:rPr lang="en-US" sz="2200" dirty="0" smtClean="0"/>
              <a:t> </a:t>
            </a:r>
            <a:r>
              <a:rPr lang="en-US" sz="2200" dirty="0" err="1" smtClean="0"/>
              <a:t>ማረጋገጫና</a:t>
            </a:r>
            <a:r>
              <a:rPr lang="en-US" sz="2200" dirty="0" smtClean="0"/>
              <a:t> </a:t>
            </a:r>
            <a:r>
              <a:rPr lang="en-US" sz="2200" dirty="0" err="1" smtClean="0"/>
              <a:t>ምዝገባ</a:t>
            </a:r>
            <a:r>
              <a:rPr lang="en-US" sz="2200" dirty="0" smtClean="0"/>
              <a:t> ጽ/</a:t>
            </a:r>
            <a:r>
              <a:rPr lang="en-US" sz="2200" dirty="0" err="1" smtClean="0"/>
              <a:t>ቤት</a:t>
            </a:r>
            <a:r>
              <a:rPr lang="en-US" sz="2200" dirty="0" smtClean="0"/>
              <a:t> </a:t>
            </a:r>
            <a:r>
              <a:rPr lang="en-US" sz="2200" dirty="0" err="1" smtClean="0"/>
              <a:t>የግለሰብን</a:t>
            </a:r>
            <a:r>
              <a:rPr lang="en-US" sz="2200" dirty="0" smtClean="0"/>
              <a:t> </a:t>
            </a:r>
            <a:r>
              <a:rPr lang="en-US" sz="2200" dirty="0" err="1" smtClean="0"/>
              <a:t>የእለት</a:t>
            </a:r>
            <a:r>
              <a:rPr lang="en-US" sz="2200" dirty="0" smtClean="0"/>
              <a:t> </a:t>
            </a:r>
            <a:r>
              <a:rPr lang="en-US" sz="2200" dirty="0" err="1" smtClean="0"/>
              <a:t>ተዕለት</a:t>
            </a:r>
            <a:r>
              <a:rPr lang="en-US" sz="2200" dirty="0" smtClean="0"/>
              <a:t>  </a:t>
            </a:r>
            <a:r>
              <a:rPr lang="en-US" sz="2200" dirty="0" err="1" smtClean="0"/>
              <a:t>አፈጻጸም</a:t>
            </a:r>
            <a:r>
              <a:rPr lang="en-US" sz="2200" dirty="0" smtClean="0"/>
              <a:t> </a:t>
            </a:r>
            <a:r>
              <a:rPr lang="en-US" sz="2200" dirty="0" err="1" smtClean="0"/>
              <a:t>እንዴት</a:t>
            </a:r>
            <a:r>
              <a:rPr lang="en-US" sz="2200" dirty="0" smtClean="0"/>
              <a:t> </a:t>
            </a:r>
            <a:r>
              <a:rPr lang="en-US" sz="2200" dirty="0" err="1" smtClean="0"/>
              <a:t>ኦቶሜት</a:t>
            </a:r>
            <a:r>
              <a:rPr lang="en-US" sz="2200" dirty="0" smtClean="0"/>
              <a:t> </a:t>
            </a:r>
            <a:r>
              <a:rPr lang="en-US" sz="2200" dirty="0" err="1" smtClean="0"/>
              <a:t>ማድረግ</a:t>
            </a:r>
            <a:r>
              <a:rPr lang="en-US" sz="2200" dirty="0" smtClean="0"/>
              <a:t> </a:t>
            </a:r>
            <a:r>
              <a:rPr lang="en-US" sz="2200" dirty="0" err="1" smtClean="0"/>
              <a:t>እንደተቻለ</a:t>
            </a:r>
            <a:r>
              <a:rPr lang="en-US" sz="2200" dirty="0" smtClean="0"/>
              <a:t> </a:t>
            </a:r>
            <a:r>
              <a:rPr lang="en-US" sz="2200" dirty="0" err="1" smtClean="0"/>
              <a:t>በተሞክሮ</a:t>
            </a:r>
            <a:r>
              <a:rPr lang="en-US" sz="2200" dirty="0" smtClean="0"/>
              <a:t> </a:t>
            </a:r>
            <a:r>
              <a:rPr lang="en-US" sz="2200" dirty="0" err="1" smtClean="0"/>
              <a:t>ተወስዷል</a:t>
            </a:r>
            <a:r>
              <a:rPr lang="en-US" sz="2200" dirty="0" smtClean="0"/>
              <a:t>፡፡ </a:t>
            </a:r>
            <a:endParaRPr lang="en-US" sz="2200" dirty="0"/>
          </a:p>
        </p:txBody>
      </p:sp>
      <p:sp>
        <p:nvSpPr>
          <p:cNvPr id="4" name="Slide Number Placeholder 3"/>
          <p:cNvSpPr>
            <a:spLocks noGrp="1"/>
          </p:cNvSpPr>
          <p:nvPr>
            <p:ph type="sldNum" sz="quarter" idx="12"/>
          </p:nvPr>
        </p:nvSpPr>
        <p:spPr/>
        <p:txBody>
          <a:bodyPr/>
          <a:lstStyle/>
          <a:p>
            <a:pPr>
              <a:defRPr/>
            </a:pPr>
            <a:fld id="{3FC58CF4-0025-436B-BF53-C715F165D6B9}" type="slidenum">
              <a:rPr lang="en-US" smtClean="0"/>
              <a:pPr>
                <a:defRPr/>
              </a:pPr>
              <a:t>4</a:t>
            </a:fld>
            <a:endParaRPr lang="en-US"/>
          </a:p>
        </p:txBody>
      </p:sp>
    </p:spTree>
    <p:extLst>
      <p:ext uri="{BB962C8B-B14F-4D97-AF65-F5344CB8AC3E}">
        <p14:creationId xmlns:p14="http://schemas.microsoft.com/office/powerpoint/2010/main" val="24228135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517525"/>
          </a:xfrm>
        </p:spPr>
        <p:txBody>
          <a:bodyPr>
            <a:normAutofit fontScale="90000"/>
          </a:bodyPr>
          <a:lstStyle/>
          <a:p>
            <a:pPr algn="ctr" eaLnBrk="1" hangingPunct="1">
              <a:defRPr/>
            </a:pPr>
            <a:r>
              <a:rPr lang="en-US" dirty="0" err="1" smtClean="0">
                <a:solidFill>
                  <a:srgbClr val="7030A0"/>
                </a:solidFill>
              </a:rPr>
              <a:t>የቀጠለ</a:t>
            </a:r>
            <a:r>
              <a:rPr lang="en-US" dirty="0" smtClean="0">
                <a:solidFill>
                  <a:srgbClr val="7030A0"/>
                </a:solidFill>
              </a:rPr>
              <a:t>…</a:t>
            </a:r>
            <a:endParaRPr lang="en-US" dirty="0">
              <a:solidFill>
                <a:srgbClr val="7030A0"/>
              </a:solidFill>
            </a:endParaRPr>
          </a:p>
        </p:txBody>
      </p:sp>
      <p:sp>
        <p:nvSpPr>
          <p:cNvPr id="46083" name="Content Placeholder 2"/>
          <p:cNvSpPr>
            <a:spLocks noGrp="1"/>
          </p:cNvSpPr>
          <p:nvPr>
            <p:ph idx="1"/>
          </p:nvPr>
        </p:nvSpPr>
        <p:spPr>
          <a:xfrm>
            <a:off x="457200" y="838200"/>
            <a:ext cx="7239000" cy="5618163"/>
          </a:xfrm>
        </p:spPr>
        <p:txBody>
          <a:bodyPr/>
          <a:lstStyle/>
          <a:p>
            <a:pPr algn="just" eaLnBrk="1" hangingPunct="1">
              <a:buFont typeface="Wingdings 2" pitchFamily="18" charset="2"/>
              <a:buNone/>
            </a:pPr>
            <a:r>
              <a:rPr lang="en-US" altLang="en-US" b="1" u="sng" smtClean="0"/>
              <a:t>ምሳሌ፡-</a:t>
            </a:r>
            <a:r>
              <a:rPr lang="en-US" altLang="en-US" b="1" smtClean="0"/>
              <a:t>  </a:t>
            </a:r>
            <a:r>
              <a:rPr lang="en-US" altLang="en-US" sz="2000" smtClean="0">
                <a:solidFill>
                  <a:srgbClr val="FF0000"/>
                </a:solidFill>
              </a:rPr>
              <a:t>የጥራት አለካክን በተመለከተ ለአብነት አንድ ተግባር ወስደን ስንመለከት</a:t>
            </a:r>
          </a:p>
          <a:p>
            <a:pPr algn="just" eaLnBrk="1" hangingPunct="1">
              <a:buFont typeface="Wingdings 2" pitchFamily="18" charset="2"/>
              <a:buNone/>
            </a:pPr>
            <a:r>
              <a:rPr lang="en-US" altLang="en-US" sz="2000" b="1" smtClean="0"/>
              <a:t>ግብ 2 ተግባር 2፡ </a:t>
            </a:r>
            <a:r>
              <a:rPr lang="en-US" altLang="en-US" sz="2000" smtClean="0"/>
              <a:t>የተቀመጡ የአገልግሎት አሰጣጥ ስታንዳርዶች ከባላንስድ ስኮር ካርድ ኢላማዎችና መለኪያዎች ጋር እንዲቃኙ ማድረግና ከላይ እስከታች የተሳሰሩና ተግባራዊ እየተደረጉ መሆኑን ክትትልና ድጋፍ ማድረግ፣</a:t>
            </a:r>
          </a:p>
          <a:p>
            <a:pPr eaLnBrk="1" hangingPunct="1"/>
            <a:endParaRPr lang="en-US" altLang="en-US" smtClean="0"/>
          </a:p>
        </p:txBody>
      </p:sp>
      <p:sp>
        <p:nvSpPr>
          <p:cNvPr id="5" name="Slide Number Placeholder 4"/>
          <p:cNvSpPr>
            <a:spLocks noGrp="1"/>
          </p:cNvSpPr>
          <p:nvPr>
            <p:ph type="sldNum" sz="quarter" idx="12"/>
          </p:nvPr>
        </p:nvSpPr>
        <p:spPr/>
        <p:txBody>
          <a:bodyPr/>
          <a:lstStyle/>
          <a:p>
            <a:pPr>
              <a:defRPr/>
            </a:pPr>
            <a:fld id="{449DB0E6-E4B5-4EC0-A8AC-084F3E3CA004}" type="slidenum">
              <a:rPr lang="en-US" smtClean="0"/>
              <a:pPr>
                <a:defRPr/>
              </a:pPr>
              <a:t>40</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529331236"/>
              </p:ext>
            </p:extLst>
          </p:nvPr>
        </p:nvGraphicFramePr>
        <p:xfrm>
          <a:off x="457200" y="2971800"/>
          <a:ext cx="7696200" cy="3352801"/>
        </p:xfrm>
        <a:graphic>
          <a:graphicData uri="http://schemas.openxmlformats.org/drawingml/2006/table">
            <a:tbl>
              <a:tblPr/>
              <a:tblGrid>
                <a:gridCol w="2459038"/>
                <a:gridCol w="3254375"/>
                <a:gridCol w="950912"/>
                <a:gridCol w="1031875"/>
              </a:tblGrid>
              <a:tr h="733425">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dirty="0" err="1" smtClean="0">
                          <a:ln>
                            <a:noFill/>
                          </a:ln>
                          <a:solidFill>
                            <a:srgbClr val="FFFFFF"/>
                          </a:solidFill>
                          <a:effectLst/>
                          <a:latin typeface="Visual Geez Unicode" pitchFamily="2" charset="0"/>
                          <a:cs typeface="Times New Roman" pitchFamily="18" charset="0"/>
                        </a:rPr>
                        <a:t>ተግባር</a:t>
                      </a:r>
                      <a:endParaRPr kumimoji="0" lang="en-US" sz="18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Visual Geez Unicode" pitchFamily="2" charset="0"/>
                          <a:cs typeface="Times New Roman" pitchFamily="18" charset="0"/>
                        </a:rPr>
                        <a:t>የጥራት አመላካች</a:t>
                      </a:r>
                      <a:endParaRPr kumimoji="0" lang="en-US" sz="18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FFFFFF"/>
                          </a:solidFill>
                          <a:effectLst/>
                          <a:latin typeface="Visual Geez Unicode" pitchFamily="2" charset="0"/>
                          <a:cs typeface="Times New Roman" pitchFamily="18" charset="0"/>
                        </a:rPr>
                        <a:t>የጥራት</a:t>
                      </a:r>
                      <a:r>
                        <a:rPr kumimoji="0" lang="en-US" sz="1800" b="1" i="0" u="none" strike="noStrike" cap="none" normalizeH="0" baseline="0" dirty="0" smtClean="0">
                          <a:ln>
                            <a:noFill/>
                          </a:ln>
                          <a:solidFill>
                            <a:srgbClr val="FFFFFF"/>
                          </a:solidFill>
                          <a:effectLst/>
                          <a:latin typeface="Visual Geez Unicode" pitchFamily="2" charset="0"/>
                          <a:cs typeface="Times New Roman" pitchFamily="18" charset="0"/>
                        </a:rPr>
                        <a:t> </a:t>
                      </a:r>
                      <a:r>
                        <a:rPr kumimoji="0" lang="en-US" sz="1800" b="1" i="0" u="none" strike="noStrike" cap="none" normalizeH="0" baseline="0" dirty="0" err="1" smtClean="0">
                          <a:ln>
                            <a:noFill/>
                          </a:ln>
                          <a:solidFill>
                            <a:srgbClr val="FFFFFF"/>
                          </a:solidFill>
                          <a:effectLst/>
                          <a:latin typeface="Visual Geez Unicode" pitchFamily="2" charset="0"/>
                          <a:cs typeface="Times New Roman" pitchFamily="18" charset="0"/>
                        </a:rPr>
                        <a:t>ደረጃ</a:t>
                      </a:r>
                      <a:endParaRPr kumimoji="0" lang="en-US" sz="18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Trebuchet MS"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608013">
                <a:tc row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rebuchet MS" pitchFamily="34" charset="0"/>
                          <a:cs typeface="Arial" charset="0"/>
                        </a:rPr>
                        <a:t>የተቀመጡ የአገልግሎት አሰጣጥ  ስታንዳርዶች ከባላንስድ ስኮር ካርድ ኢላማዎችና መለኪያዎች ጋር እንዲቃኙ ማድረግና ከላይ እስከታች የተሳሰሩና ተግባራዊ እየተደረጉ መሆኑን ክትትልና ድጋፍ  ማድረግ፣</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rowSpan="5">
                  <a:txBody>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800" b="0" i="0" u="none" strike="noStrike" cap="none" normalizeH="0" baseline="0" dirty="0" err="1" smtClean="0">
                          <a:ln>
                            <a:noFill/>
                          </a:ln>
                          <a:solidFill>
                            <a:srgbClr val="000000"/>
                          </a:solidFill>
                          <a:effectLst/>
                          <a:latin typeface="Trebuchet MS" pitchFamily="34" charset="0"/>
                          <a:cs typeface="Arial" charset="0"/>
                        </a:rPr>
                        <a:t>ፈፃሚዎች</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የየዕለት</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ሥራዎቻቸውን</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እየመዘገቡና</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ከስታንዳርድ</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ጋር</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እያነፃጸሩ</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እንዲሄዱ</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ማስቻሉ</a:t>
                      </a:r>
                      <a:r>
                        <a:rPr kumimoji="0" lang="en-US" sz="1800" b="0" i="0" u="none" strike="noStrike" cap="none" normalizeH="0" baseline="0" dirty="0" smtClean="0">
                          <a:ln>
                            <a:noFill/>
                          </a:ln>
                          <a:solidFill>
                            <a:srgbClr val="000000"/>
                          </a:solidFill>
                          <a:effectLst/>
                          <a:latin typeface="Trebuchet MS" pitchFamily="34" charset="0"/>
                          <a:cs typeface="Arial" charset="0"/>
                        </a:rPr>
                        <a:t>፣</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800" b="0" i="0" u="none" strike="noStrike" cap="none" normalizeH="0" baseline="0" dirty="0" err="1" smtClean="0">
                          <a:ln>
                            <a:noFill/>
                          </a:ln>
                          <a:solidFill>
                            <a:srgbClr val="000000"/>
                          </a:solidFill>
                          <a:effectLst/>
                          <a:latin typeface="Trebuchet MS" pitchFamily="34" charset="0"/>
                          <a:cs typeface="Arial" charset="0"/>
                        </a:rPr>
                        <a:t>የሚከታተላቸው</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ተቋማት</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የሚሰጧቸው</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አገልግሎቶች</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በስታንዳርድ</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መሰረት</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እንዲሰጡ</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ማድረጉ</a:t>
                      </a:r>
                      <a:r>
                        <a:rPr kumimoji="0" lang="en-US" sz="1800" b="0" i="0" u="none" strike="noStrike" cap="none" normalizeH="0" baseline="0" dirty="0" smtClean="0">
                          <a:ln>
                            <a:noFill/>
                          </a:ln>
                          <a:solidFill>
                            <a:srgbClr val="000000"/>
                          </a:solidFill>
                          <a:effectLst/>
                          <a:latin typeface="Trebuchet MS" pitchFamily="34" charset="0"/>
                          <a:cs typeface="Arial" charset="0"/>
                        </a:rPr>
                        <a:t>፣</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kumimoji="0" lang="en-US" sz="1800" b="0" i="0" u="none" strike="noStrike" cap="none" normalizeH="0" baseline="0" dirty="0" err="1" smtClean="0">
                          <a:ln>
                            <a:noFill/>
                          </a:ln>
                          <a:solidFill>
                            <a:srgbClr val="000000"/>
                          </a:solidFill>
                          <a:effectLst/>
                          <a:latin typeface="Trebuchet MS" pitchFamily="34" charset="0"/>
                          <a:cs typeface="Arial" charset="0"/>
                        </a:rPr>
                        <a:t>የለውጥ</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መሳሪያዎች</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አቀናጅተው</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እንዲተገበሩ</a:t>
                      </a:r>
                      <a:r>
                        <a:rPr kumimoji="0" lang="en-US" sz="1800" b="0" i="0" u="none" strike="noStrike" cap="none" normalizeH="0" baseline="0" dirty="0" smtClean="0">
                          <a:ln>
                            <a:noFill/>
                          </a:ln>
                          <a:solidFill>
                            <a:srgbClr val="000000"/>
                          </a:solidFill>
                          <a:effectLst/>
                          <a:latin typeface="Trebuchet MS" pitchFamily="34" charset="0"/>
                          <a:cs typeface="Arial" charset="0"/>
                        </a:rPr>
                        <a:t> </a:t>
                      </a:r>
                      <a:r>
                        <a:rPr kumimoji="0" lang="en-US" sz="1800" b="0" i="0" u="none" strike="noStrike" cap="none" normalizeH="0" baseline="0" dirty="0" err="1" smtClean="0">
                          <a:ln>
                            <a:noFill/>
                          </a:ln>
                          <a:solidFill>
                            <a:srgbClr val="000000"/>
                          </a:solidFill>
                          <a:effectLst/>
                          <a:latin typeface="Trebuchet MS" pitchFamily="34" charset="0"/>
                          <a:cs typeface="Arial" charset="0"/>
                        </a:rPr>
                        <a:t>ማድረግ</a:t>
                      </a:r>
                      <a:r>
                        <a:rPr kumimoji="0" lang="en-US" sz="1800" b="0" i="0" u="none" strike="noStrike" cap="none" normalizeH="0" baseline="0" dirty="0" smtClean="0">
                          <a:ln>
                            <a:noFill/>
                          </a:ln>
                          <a:solidFill>
                            <a:srgbClr val="000000"/>
                          </a:solidFill>
                          <a:effectLst/>
                          <a:latin typeface="Trebuchet MS" pitchFamily="34"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90 እና ከ90 በላይ </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9CE"/>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በጣም ከፍተኛ</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9CE"/>
                    </a:solidFill>
                  </a:tcPr>
                </a:tc>
              </a:tr>
              <a:tr h="344488">
                <a:tc vMerge="1">
                  <a:txBody>
                    <a:bodyPr/>
                    <a:lstStyle/>
                    <a:p>
                      <a:endParaRPr lang="en-US"/>
                    </a:p>
                  </a:txBody>
                  <a:tcPr/>
                </a:tc>
                <a:tc vMerge="1">
                  <a:txBody>
                    <a:bodyPr/>
                    <a:lstStyle/>
                    <a:p>
                      <a:endParaRPr lang="en-US"/>
                    </a:p>
                  </a:txBody>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ከ75-89</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ከፍተኛ</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261938">
                <a:tc vMerge="1">
                  <a:txBody>
                    <a:bodyPr/>
                    <a:lstStyle/>
                    <a:p>
                      <a:endParaRPr lang="en-US"/>
                    </a:p>
                  </a:txBody>
                  <a:tcPr/>
                </a:tc>
                <a:tc vMerge="1">
                  <a:txBody>
                    <a:bodyPr/>
                    <a:lstStyle/>
                    <a:p>
                      <a:endParaRPr lang="en-US"/>
                    </a:p>
                  </a:txBody>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ከ60- 74</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9CE"/>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መካከለኛ</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9CE"/>
                    </a:solidFill>
                  </a:tcPr>
                </a:tc>
              </a:tr>
              <a:tr h="304800">
                <a:tc vMerge="1">
                  <a:txBody>
                    <a:bodyPr/>
                    <a:lstStyle/>
                    <a:p>
                      <a:endParaRPr lang="en-US"/>
                    </a:p>
                  </a:txBody>
                  <a:tcPr/>
                </a:tc>
                <a:tc vMerge="1">
                  <a:txBody>
                    <a:bodyPr/>
                    <a:lstStyle/>
                    <a:p>
                      <a:endParaRPr lang="en-US"/>
                    </a:p>
                  </a:txBody>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ከ50-59</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DE8"/>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ዝቅተኛ</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DE8"/>
                    </a:solidFill>
                  </a:tcPr>
                </a:tc>
              </a:tr>
              <a:tr h="1100137">
                <a:tc vMerge="1">
                  <a:txBody>
                    <a:bodyPr/>
                    <a:lstStyle/>
                    <a:p>
                      <a:endParaRPr lang="en-US"/>
                    </a:p>
                  </a:txBody>
                  <a:tcPr/>
                </a:tc>
                <a:tc vMerge="1">
                  <a:txBody>
                    <a:bodyPr/>
                    <a:lstStyle/>
                    <a:p>
                      <a:endParaRPr lang="en-US"/>
                    </a:p>
                  </a:txBody>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Visual Geez Unicode" pitchFamily="2" charset="0"/>
                          <a:cs typeface="Times New Roman" pitchFamily="18" charset="0"/>
                        </a:rPr>
                        <a:t>ከ50 በታች</a:t>
                      </a:r>
                      <a:endParaRPr kumimoji="0" lang="en-US" sz="11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1000" b="0" i="0" u="none" strike="noStrike" cap="none" normalizeH="0" baseline="0" dirty="0" err="1" smtClean="0">
                          <a:ln>
                            <a:noFill/>
                          </a:ln>
                          <a:solidFill>
                            <a:srgbClr val="000000"/>
                          </a:solidFill>
                          <a:effectLst/>
                          <a:latin typeface="Visual Geez Unicode" pitchFamily="2" charset="0"/>
                          <a:cs typeface="Times New Roman" pitchFamily="18" charset="0"/>
                        </a:rPr>
                        <a:t>በጣም</a:t>
                      </a:r>
                      <a:r>
                        <a:rPr kumimoji="0" lang="en-US" sz="1000" b="0" i="0" u="none" strike="noStrike" cap="none" normalizeH="0" baseline="0" dirty="0" smtClean="0">
                          <a:ln>
                            <a:noFill/>
                          </a:ln>
                          <a:solidFill>
                            <a:srgbClr val="000000"/>
                          </a:solidFill>
                          <a:effectLst/>
                          <a:latin typeface="Visual Geez Unicode" pitchFamily="2" charset="0"/>
                          <a:cs typeface="Times New Roman" pitchFamily="18" charset="0"/>
                        </a:rPr>
                        <a:t> </a:t>
                      </a:r>
                      <a:r>
                        <a:rPr kumimoji="0" lang="en-US" sz="1000" b="0" i="0" u="none" strike="noStrike" cap="none" normalizeH="0" baseline="0" dirty="0" err="1" smtClean="0">
                          <a:ln>
                            <a:noFill/>
                          </a:ln>
                          <a:solidFill>
                            <a:srgbClr val="000000"/>
                          </a:solidFill>
                          <a:effectLst/>
                          <a:latin typeface="Visual Geez Unicode" pitchFamily="2" charset="0"/>
                          <a:cs typeface="Times New Roman" pitchFamily="18" charset="0"/>
                        </a:rPr>
                        <a:t>ዝቅተኛ</a:t>
                      </a:r>
                      <a:endParaRPr kumimoji="0" lang="en-US" sz="11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bl>
          </a:graphicData>
        </a:graphic>
      </p:graphicFrame>
    </p:spTree>
    <p:extLst>
      <p:ext uri="{BB962C8B-B14F-4D97-AF65-F5344CB8AC3E}">
        <p14:creationId xmlns:p14="http://schemas.microsoft.com/office/powerpoint/2010/main" val="5937817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4"/>
            <a:ext cx="8305800" cy="1660525"/>
          </a:xfrm>
        </p:spPr>
        <p:txBody>
          <a:bodyPr>
            <a:noAutofit/>
          </a:bodyPr>
          <a:lstStyle/>
          <a:p>
            <a:pPr algn="ctr" eaLnBrk="1" hangingPunct="1">
              <a:defRPr/>
            </a:pPr>
            <a:r>
              <a:rPr lang="en-US" sz="3600" dirty="0" err="1" smtClean="0">
                <a:solidFill>
                  <a:srgbClr val="7030A0"/>
                </a:solidFill>
              </a:rPr>
              <a:t>ደረጃ</a:t>
            </a:r>
            <a:r>
              <a:rPr lang="en-US" sz="3600" dirty="0" smtClean="0">
                <a:solidFill>
                  <a:srgbClr val="7030A0"/>
                </a:solidFill>
              </a:rPr>
              <a:t> </a:t>
            </a:r>
            <a:r>
              <a:rPr lang="en-US" sz="3600" dirty="0" err="1" smtClean="0">
                <a:solidFill>
                  <a:srgbClr val="7030A0"/>
                </a:solidFill>
              </a:rPr>
              <a:t>አምስት</a:t>
            </a:r>
            <a:r>
              <a:rPr lang="en-US" sz="2800" dirty="0" smtClean="0">
                <a:solidFill>
                  <a:srgbClr val="7030A0"/>
                </a:solidFill>
              </a:rPr>
              <a:t/>
            </a:r>
            <a:br>
              <a:rPr lang="en-US" sz="2800" dirty="0" smtClean="0">
                <a:solidFill>
                  <a:srgbClr val="7030A0"/>
                </a:solidFill>
              </a:rPr>
            </a:br>
            <a:r>
              <a:rPr lang="en-US" sz="2800" dirty="0" err="1" smtClean="0">
                <a:solidFill>
                  <a:srgbClr val="7030A0"/>
                </a:solidFill>
              </a:rPr>
              <a:t>የግለሰብ</a:t>
            </a:r>
            <a:r>
              <a:rPr lang="en-US" sz="2800" dirty="0" smtClean="0">
                <a:solidFill>
                  <a:srgbClr val="7030A0"/>
                </a:solidFill>
              </a:rPr>
              <a:t> </a:t>
            </a:r>
            <a:r>
              <a:rPr lang="en-US" sz="2800" dirty="0" err="1" smtClean="0">
                <a:solidFill>
                  <a:srgbClr val="7030A0"/>
                </a:solidFill>
              </a:rPr>
              <a:t>ፈጻሚዎችን</a:t>
            </a:r>
            <a:r>
              <a:rPr lang="en-US" sz="2800" dirty="0" smtClean="0">
                <a:solidFill>
                  <a:srgbClr val="7030A0"/>
                </a:solidFill>
              </a:rPr>
              <a:t> </a:t>
            </a:r>
            <a:r>
              <a:rPr lang="en-US" sz="2800" dirty="0" err="1" smtClean="0">
                <a:solidFill>
                  <a:srgbClr val="7030A0"/>
                </a:solidFill>
              </a:rPr>
              <a:t>አፈጻጸም</a:t>
            </a:r>
            <a:r>
              <a:rPr lang="en-US" sz="2800" dirty="0" smtClean="0">
                <a:solidFill>
                  <a:srgbClr val="7030A0"/>
                </a:solidFill>
              </a:rPr>
              <a:t> </a:t>
            </a:r>
            <a:r>
              <a:rPr lang="en-US" sz="2800" dirty="0" err="1" smtClean="0">
                <a:solidFill>
                  <a:srgbClr val="7030A0"/>
                </a:solidFill>
              </a:rPr>
              <a:t>በውጤት</a:t>
            </a:r>
            <a:r>
              <a:rPr lang="en-US" sz="2800" dirty="0" smtClean="0">
                <a:solidFill>
                  <a:srgbClr val="7030A0"/>
                </a:solidFill>
              </a:rPr>
              <a:t> </a:t>
            </a:r>
            <a:r>
              <a:rPr lang="en-US" sz="2800" dirty="0" err="1" smtClean="0">
                <a:solidFill>
                  <a:srgbClr val="7030A0"/>
                </a:solidFill>
              </a:rPr>
              <a:t>ተኮር</a:t>
            </a:r>
            <a:r>
              <a:rPr lang="en-US" sz="2800" dirty="0" smtClean="0">
                <a:solidFill>
                  <a:srgbClr val="7030A0"/>
                </a:solidFill>
              </a:rPr>
              <a:t> </a:t>
            </a:r>
            <a:r>
              <a:rPr lang="en-US" sz="2800" dirty="0" err="1" smtClean="0">
                <a:solidFill>
                  <a:srgbClr val="7030A0"/>
                </a:solidFill>
              </a:rPr>
              <a:t>ተግባራት</a:t>
            </a:r>
            <a:r>
              <a:rPr lang="en-US" sz="2800" dirty="0" smtClean="0">
                <a:solidFill>
                  <a:srgbClr val="7030A0"/>
                </a:solidFill>
              </a:rPr>
              <a:t> </a:t>
            </a:r>
            <a:r>
              <a:rPr lang="en-US" sz="2800" dirty="0" err="1" smtClean="0">
                <a:solidFill>
                  <a:srgbClr val="7030A0"/>
                </a:solidFill>
              </a:rPr>
              <a:t>አፈጻጸም</a:t>
            </a:r>
            <a:r>
              <a:rPr lang="en-US" sz="2800" dirty="0" smtClean="0">
                <a:solidFill>
                  <a:srgbClr val="7030A0"/>
                </a:solidFill>
              </a:rPr>
              <a:t> </a:t>
            </a:r>
            <a:r>
              <a:rPr lang="en-US" sz="2800" dirty="0" err="1" smtClean="0">
                <a:solidFill>
                  <a:srgbClr val="7030A0"/>
                </a:solidFill>
              </a:rPr>
              <a:t>መከታተልና</a:t>
            </a:r>
            <a:r>
              <a:rPr lang="en-US" sz="2800" dirty="0" smtClean="0">
                <a:solidFill>
                  <a:srgbClr val="7030A0"/>
                </a:solidFill>
              </a:rPr>
              <a:t> </a:t>
            </a:r>
            <a:r>
              <a:rPr lang="en-US" sz="2800" dirty="0" err="1" smtClean="0">
                <a:solidFill>
                  <a:srgbClr val="7030A0"/>
                </a:solidFill>
              </a:rPr>
              <a:t>መመዘን</a:t>
            </a:r>
            <a:endParaRPr lang="en-US" sz="2800" dirty="0">
              <a:solidFill>
                <a:srgbClr val="7030A0"/>
              </a:solidFill>
            </a:endParaRPr>
          </a:p>
        </p:txBody>
      </p:sp>
      <p:sp>
        <p:nvSpPr>
          <p:cNvPr id="47107" name="Content Placeholder 2"/>
          <p:cNvSpPr>
            <a:spLocks noGrp="1"/>
          </p:cNvSpPr>
          <p:nvPr>
            <p:ph idx="1"/>
          </p:nvPr>
        </p:nvSpPr>
        <p:spPr>
          <a:xfrm>
            <a:off x="457200" y="2438400"/>
            <a:ext cx="8458200" cy="4017963"/>
          </a:xfrm>
        </p:spPr>
        <p:txBody>
          <a:bodyPr/>
          <a:lstStyle/>
          <a:p>
            <a:pPr algn="just" eaLnBrk="1" hangingPunct="1">
              <a:buFont typeface="Wingdings" pitchFamily="2" charset="2"/>
              <a:buChar char="ü"/>
            </a:pPr>
            <a:r>
              <a:rPr lang="en-US" altLang="en-US" sz="2800" dirty="0" err="1" smtClean="0"/>
              <a:t>ለግለሰብ</a:t>
            </a:r>
            <a:r>
              <a:rPr lang="en-US" altLang="en-US" sz="2800" dirty="0" smtClean="0"/>
              <a:t> </a:t>
            </a:r>
            <a:r>
              <a:rPr lang="en-US" altLang="en-US" sz="2800" dirty="0" err="1" smtClean="0"/>
              <a:t>ፈጻሚዎች</a:t>
            </a:r>
            <a:r>
              <a:rPr lang="en-US" altLang="en-US" sz="2800" dirty="0" smtClean="0"/>
              <a:t> </a:t>
            </a:r>
            <a:r>
              <a:rPr lang="en-US" altLang="en-US" sz="2800" dirty="0" err="1" smtClean="0"/>
              <a:t>የተሰጡ</a:t>
            </a:r>
            <a:r>
              <a:rPr lang="en-US" altLang="en-US" sz="2800" dirty="0" smtClean="0"/>
              <a:t> </a:t>
            </a:r>
            <a:r>
              <a:rPr lang="en-US" altLang="en-US" sz="2800" dirty="0" err="1" smtClean="0"/>
              <a:t>ውጤት</a:t>
            </a:r>
            <a:r>
              <a:rPr lang="en-US" altLang="en-US" sz="2800" dirty="0" smtClean="0"/>
              <a:t> </a:t>
            </a:r>
            <a:r>
              <a:rPr lang="en-US" altLang="en-US" sz="2800" dirty="0" err="1" smtClean="0"/>
              <a:t>ተኮር</a:t>
            </a:r>
            <a:r>
              <a:rPr lang="en-US" altLang="en-US" sz="2800" b="1" dirty="0" smtClean="0"/>
              <a:t> </a:t>
            </a:r>
            <a:r>
              <a:rPr lang="en-US" altLang="en-US" sz="2800" dirty="0" err="1" smtClean="0"/>
              <a:t>ተግባራት</a:t>
            </a:r>
            <a:r>
              <a:rPr lang="en-US" altLang="en-US" sz="2800" dirty="0" smtClean="0"/>
              <a:t> </a:t>
            </a:r>
            <a:r>
              <a:rPr lang="en-US" altLang="en-US" sz="2800" dirty="0" err="1" smtClean="0"/>
              <a:t>በሩብ</a:t>
            </a:r>
            <a:r>
              <a:rPr lang="en-US" altLang="en-US" sz="2800" dirty="0" smtClean="0"/>
              <a:t> </a:t>
            </a:r>
            <a:r>
              <a:rPr lang="en-US" altLang="en-US" sz="2800" dirty="0" err="1" smtClean="0"/>
              <a:t>ዓመት</a:t>
            </a:r>
            <a:r>
              <a:rPr lang="en-US" altLang="en-US" sz="2800" dirty="0" smtClean="0"/>
              <a:t>፤ </a:t>
            </a:r>
            <a:r>
              <a:rPr lang="en-US" altLang="en-US" sz="2800" dirty="0" err="1" smtClean="0"/>
              <a:t>በግማሽ</a:t>
            </a:r>
            <a:r>
              <a:rPr lang="en-US" altLang="en-US" sz="2800" dirty="0" smtClean="0"/>
              <a:t> </a:t>
            </a:r>
            <a:r>
              <a:rPr lang="en-US" altLang="en-US" sz="2800" dirty="0" err="1" smtClean="0"/>
              <a:t>ዓመት</a:t>
            </a:r>
            <a:r>
              <a:rPr lang="en-US" altLang="en-US" sz="2800" dirty="0" smtClean="0"/>
              <a:t>፤ </a:t>
            </a:r>
            <a:r>
              <a:rPr lang="en-US" altLang="en-US" sz="2800" dirty="0" err="1" smtClean="0"/>
              <a:t>በዘጠኝ</a:t>
            </a:r>
            <a:r>
              <a:rPr lang="en-US" altLang="en-US" sz="2800" dirty="0" smtClean="0"/>
              <a:t> </a:t>
            </a:r>
            <a:r>
              <a:rPr lang="en-US" altLang="en-US" sz="2800" dirty="0" err="1" smtClean="0"/>
              <a:t>ወር</a:t>
            </a:r>
            <a:r>
              <a:rPr lang="en-US" altLang="en-US" sz="2800" dirty="0" smtClean="0"/>
              <a:t> </a:t>
            </a:r>
            <a:r>
              <a:rPr lang="en-US" altLang="en-US" sz="2800" dirty="0" err="1" smtClean="0"/>
              <a:t>እና</a:t>
            </a:r>
            <a:r>
              <a:rPr lang="en-US" altLang="en-US" sz="2800" dirty="0" smtClean="0"/>
              <a:t> </a:t>
            </a:r>
            <a:r>
              <a:rPr lang="en-US" altLang="en-US" sz="2800" dirty="0" err="1" smtClean="0"/>
              <a:t>በበጀት</a:t>
            </a:r>
            <a:r>
              <a:rPr lang="en-US" altLang="en-US" sz="2800" dirty="0" smtClean="0"/>
              <a:t> </a:t>
            </a:r>
            <a:r>
              <a:rPr lang="en-US" altLang="en-US" sz="2800" dirty="0" err="1" smtClean="0"/>
              <a:t>ዓመቱ</a:t>
            </a:r>
            <a:r>
              <a:rPr lang="en-US" altLang="en-US" sz="2800" dirty="0" smtClean="0"/>
              <a:t> </a:t>
            </a:r>
            <a:r>
              <a:rPr lang="en-US" altLang="en-US" sz="2800" dirty="0" err="1" smtClean="0"/>
              <a:t>መጨረሻ</a:t>
            </a:r>
            <a:r>
              <a:rPr lang="en-US" altLang="en-US" sz="2800" dirty="0" smtClean="0"/>
              <a:t> </a:t>
            </a:r>
            <a:r>
              <a:rPr lang="en-US" altLang="en-US" sz="2800" dirty="0" err="1" smtClean="0"/>
              <a:t>አፈጻጸማቸው</a:t>
            </a:r>
            <a:r>
              <a:rPr lang="en-US" altLang="en-US" sz="2800" dirty="0" smtClean="0"/>
              <a:t> </a:t>
            </a:r>
            <a:r>
              <a:rPr lang="en-US" altLang="en-US" sz="2800" dirty="0" err="1" smtClean="0"/>
              <a:t>ሊመዘን</a:t>
            </a:r>
            <a:r>
              <a:rPr lang="en-US" altLang="en-US" sz="2800" dirty="0" smtClean="0"/>
              <a:t> </a:t>
            </a:r>
            <a:r>
              <a:rPr lang="en-US" altLang="en-US" sz="2800" dirty="0" err="1" smtClean="0"/>
              <a:t>ይገባል</a:t>
            </a:r>
            <a:r>
              <a:rPr lang="en-US" altLang="en-US" sz="2800" dirty="0" smtClean="0"/>
              <a:t>፡፡ </a:t>
            </a:r>
            <a:r>
              <a:rPr lang="en-US" altLang="en-US" sz="2800" dirty="0" err="1" smtClean="0"/>
              <a:t>በዚህ</a:t>
            </a:r>
            <a:r>
              <a:rPr lang="en-US" altLang="en-US" sz="2800" dirty="0" smtClean="0"/>
              <a:t> </a:t>
            </a:r>
            <a:r>
              <a:rPr lang="en-US" altLang="en-US" sz="2800" dirty="0" err="1" smtClean="0"/>
              <a:t>የሥራ</a:t>
            </a:r>
            <a:r>
              <a:rPr lang="en-US" altLang="en-US" sz="2800" dirty="0" smtClean="0"/>
              <a:t> </a:t>
            </a:r>
            <a:r>
              <a:rPr lang="en-US" altLang="en-US" sz="2800" dirty="0" err="1" smtClean="0"/>
              <a:t>አፈጻጸም</a:t>
            </a:r>
            <a:r>
              <a:rPr lang="en-US" altLang="en-US" sz="2800" dirty="0" smtClean="0"/>
              <a:t> </a:t>
            </a:r>
            <a:r>
              <a:rPr lang="en-US" altLang="en-US" sz="2800" dirty="0" err="1" smtClean="0"/>
              <a:t>ምዘና</a:t>
            </a:r>
            <a:r>
              <a:rPr lang="en-US" altLang="en-US" sz="2800" dirty="0" smtClean="0"/>
              <a:t> </a:t>
            </a:r>
            <a:r>
              <a:rPr lang="en-US" altLang="en-US" sz="2800" dirty="0" err="1" smtClean="0"/>
              <a:t>አንድ</a:t>
            </a:r>
            <a:r>
              <a:rPr lang="en-US" altLang="en-US" sz="2800" dirty="0" smtClean="0"/>
              <a:t> </a:t>
            </a:r>
            <a:r>
              <a:rPr lang="en-US" altLang="en-US" sz="2800" dirty="0" err="1" smtClean="0"/>
              <a:t>ግለሰብ</a:t>
            </a:r>
            <a:r>
              <a:rPr lang="en-US" altLang="en-US" sz="2800" dirty="0" smtClean="0"/>
              <a:t> </a:t>
            </a:r>
            <a:r>
              <a:rPr lang="en-US" altLang="en-US" sz="2800" dirty="0" err="1" smtClean="0"/>
              <a:t>ፈጻሚ</a:t>
            </a:r>
            <a:r>
              <a:rPr lang="en-US" altLang="en-US" sz="2800" dirty="0" smtClean="0"/>
              <a:t> </a:t>
            </a:r>
            <a:r>
              <a:rPr lang="en-US" altLang="en-US" sz="2800" dirty="0" err="1" smtClean="0"/>
              <a:t>ከተለያዩ</a:t>
            </a:r>
            <a:r>
              <a:rPr lang="en-US" altLang="en-US" sz="2800" dirty="0" smtClean="0"/>
              <a:t> </a:t>
            </a:r>
            <a:r>
              <a:rPr lang="en-US" altLang="en-US" sz="2800" dirty="0" err="1" smtClean="0"/>
              <a:t>ውጤት</a:t>
            </a:r>
            <a:r>
              <a:rPr lang="en-US" altLang="en-US" sz="2800" dirty="0" smtClean="0"/>
              <a:t> </a:t>
            </a:r>
            <a:r>
              <a:rPr lang="en-US" altLang="en-US" sz="2800" dirty="0" err="1" smtClean="0"/>
              <a:t>ተኮር</a:t>
            </a:r>
            <a:r>
              <a:rPr lang="en-US" altLang="en-US" sz="2800" b="1" dirty="0" smtClean="0"/>
              <a:t> </a:t>
            </a:r>
            <a:r>
              <a:rPr lang="en-US" altLang="en-US" sz="2800" dirty="0" err="1" smtClean="0"/>
              <a:t>ተግባራት</a:t>
            </a:r>
            <a:r>
              <a:rPr lang="en-US" altLang="en-US" sz="2800" dirty="0" smtClean="0"/>
              <a:t> በ3ቱ </a:t>
            </a:r>
            <a:r>
              <a:rPr lang="en-US" altLang="en-US" sz="2800" dirty="0" err="1" smtClean="0"/>
              <a:t>መለኪያዎች</a:t>
            </a:r>
            <a:r>
              <a:rPr lang="en-US" altLang="en-US" sz="2800" dirty="0" smtClean="0"/>
              <a:t> </a:t>
            </a:r>
            <a:r>
              <a:rPr lang="en-US" altLang="en-US" sz="2800" dirty="0" err="1" smtClean="0"/>
              <a:t>የሚያገኛቸው</a:t>
            </a:r>
            <a:r>
              <a:rPr lang="en-US" altLang="en-US" sz="2800" dirty="0" smtClean="0"/>
              <a:t> </a:t>
            </a:r>
            <a:r>
              <a:rPr lang="en-US" altLang="en-US" sz="2800" dirty="0" err="1" smtClean="0"/>
              <a:t>ውጤቶች</a:t>
            </a:r>
            <a:r>
              <a:rPr lang="en-US" altLang="en-US" sz="2800" dirty="0" smtClean="0"/>
              <a:t> </a:t>
            </a:r>
            <a:r>
              <a:rPr lang="en-US" altLang="en-US" sz="2800" dirty="0" err="1" smtClean="0"/>
              <a:t>ተጨምቀው</a:t>
            </a:r>
            <a:r>
              <a:rPr lang="en-US" altLang="en-US" sz="2800" dirty="0" smtClean="0"/>
              <a:t> ከ70 </a:t>
            </a:r>
            <a:r>
              <a:rPr lang="en-US" altLang="en-US" sz="2800" dirty="0" err="1" smtClean="0"/>
              <a:t>በመቶ</a:t>
            </a:r>
            <a:r>
              <a:rPr lang="en-US" altLang="en-US" sz="2800" dirty="0" smtClean="0"/>
              <a:t> </a:t>
            </a:r>
            <a:r>
              <a:rPr lang="en-US" altLang="en-US" sz="2800" dirty="0" err="1" smtClean="0"/>
              <a:t>ነጥብ</a:t>
            </a:r>
            <a:r>
              <a:rPr lang="en-US" altLang="en-US" sz="2800" dirty="0" smtClean="0"/>
              <a:t> </a:t>
            </a:r>
            <a:r>
              <a:rPr lang="en-US" altLang="en-US" sz="2800" dirty="0" err="1" smtClean="0"/>
              <a:t>እንዲሰጥ</a:t>
            </a:r>
            <a:r>
              <a:rPr lang="en-US" altLang="en-US" sz="2800" dirty="0" smtClean="0"/>
              <a:t> </a:t>
            </a:r>
            <a:r>
              <a:rPr lang="en-US" altLang="en-US" sz="2800" dirty="0" err="1" smtClean="0"/>
              <a:t>ይደረጋል</a:t>
            </a:r>
            <a:r>
              <a:rPr lang="en-US" altLang="en-US" sz="2800" dirty="0" smtClean="0"/>
              <a:t>፡፡ </a:t>
            </a:r>
          </a:p>
          <a:p>
            <a:pPr eaLnBrk="1" hangingPunct="1">
              <a:buFont typeface="Wingdings 2" pitchFamily="18" charset="2"/>
              <a:buNone/>
            </a:pPr>
            <a:endParaRPr lang="en-US" altLang="en-US" dirty="0" smtClean="0"/>
          </a:p>
        </p:txBody>
      </p:sp>
      <p:sp>
        <p:nvSpPr>
          <p:cNvPr id="4" name="Slide Number Placeholder 3"/>
          <p:cNvSpPr>
            <a:spLocks noGrp="1"/>
          </p:cNvSpPr>
          <p:nvPr>
            <p:ph type="sldNum" sz="quarter" idx="12"/>
          </p:nvPr>
        </p:nvSpPr>
        <p:spPr/>
        <p:txBody>
          <a:bodyPr/>
          <a:lstStyle/>
          <a:p>
            <a:pPr>
              <a:defRPr/>
            </a:pPr>
            <a:fld id="{149CCC07-0C8B-442C-A491-7183A690BDB0}" type="slidenum">
              <a:rPr lang="en-US" smtClean="0"/>
              <a:pPr>
                <a:defRPr/>
              </a:pPr>
              <a:t>41</a:t>
            </a:fld>
            <a:endParaRPr lang="en-US"/>
          </a:p>
        </p:txBody>
      </p:sp>
    </p:spTree>
    <p:extLst>
      <p:ext uri="{BB962C8B-B14F-4D97-AF65-F5344CB8AC3E}">
        <p14:creationId xmlns:p14="http://schemas.microsoft.com/office/powerpoint/2010/main" val="4195736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20674"/>
            <a:ext cx="8686800" cy="1660525"/>
          </a:xfrm>
        </p:spPr>
        <p:txBody>
          <a:bodyPr>
            <a:noAutofit/>
          </a:bodyPr>
          <a:lstStyle/>
          <a:p>
            <a:pPr algn="ctr" eaLnBrk="1" hangingPunct="1">
              <a:defRPr/>
            </a:pPr>
            <a:r>
              <a:rPr lang="en-US" sz="2800" dirty="0" err="1" smtClean="0">
                <a:solidFill>
                  <a:srgbClr val="7030A0"/>
                </a:solidFill>
              </a:rPr>
              <a:t>ደረጃ</a:t>
            </a:r>
            <a:r>
              <a:rPr lang="en-US" sz="2800" dirty="0" smtClean="0">
                <a:solidFill>
                  <a:srgbClr val="7030A0"/>
                </a:solidFill>
              </a:rPr>
              <a:t> </a:t>
            </a:r>
            <a:r>
              <a:rPr lang="en-US" sz="2800" dirty="0" err="1" smtClean="0">
                <a:solidFill>
                  <a:srgbClr val="7030A0"/>
                </a:solidFill>
              </a:rPr>
              <a:t>ስድስት</a:t>
            </a:r>
            <a:r>
              <a:rPr lang="en-US" sz="2800" dirty="0" smtClean="0">
                <a:solidFill>
                  <a:srgbClr val="7030A0"/>
                </a:solidFill>
              </a:rPr>
              <a:t/>
            </a:r>
            <a:br>
              <a:rPr lang="en-US" sz="2800" dirty="0" smtClean="0">
                <a:solidFill>
                  <a:srgbClr val="7030A0"/>
                </a:solidFill>
              </a:rPr>
            </a:br>
            <a:r>
              <a:rPr lang="en-US" sz="2800" dirty="0" err="1" smtClean="0">
                <a:solidFill>
                  <a:srgbClr val="7030A0"/>
                </a:solidFill>
              </a:rPr>
              <a:t>የዙሪያ</a:t>
            </a:r>
            <a:r>
              <a:rPr lang="en-US" sz="2800" dirty="0" smtClean="0">
                <a:solidFill>
                  <a:srgbClr val="7030A0"/>
                </a:solidFill>
              </a:rPr>
              <a:t> </a:t>
            </a:r>
            <a:r>
              <a:rPr lang="en-US" sz="2800" dirty="0" err="1" smtClean="0">
                <a:solidFill>
                  <a:srgbClr val="7030A0"/>
                </a:solidFill>
              </a:rPr>
              <a:t>መለስ</a:t>
            </a:r>
            <a:r>
              <a:rPr lang="en-US" sz="2800" dirty="0" smtClean="0">
                <a:solidFill>
                  <a:srgbClr val="7030A0"/>
                </a:solidFill>
              </a:rPr>
              <a:t> </a:t>
            </a:r>
            <a:r>
              <a:rPr lang="en-US" sz="2800" dirty="0" err="1" smtClean="0">
                <a:solidFill>
                  <a:srgbClr val="7030A0"/>
                </a:solidFill>
              </a:rPr>
              <a:t>ምዘና</a:t>
            </a:r>
            <a:r>
              <a:rPr lang="en-US" sz="2800" dirty="0" smtClean="0">
                <a:solidFill>
                  <a:srgbClr val="7030A0"/>
                </a:solidFill>
              </a:rPr>
              <a:t> </a:t>
            </a:r>
            <a:r>
              <a:rPr lang="en-US" sz="2800" dirty="0" err="1" smtClean="0">
                <a:solidFill>
                  <a:srgbClr val="7030A0"/>
                </a:solidFill>
              </a:rPr>
              <a:t>ሥርዓት</a:t>
            </a:r>
            <a:r>
              <a:rPr lang="en-US" sz="2800" dirty="0" smtClean="0">
                <a:solidFill>
                  <a:srgbClr val="7030A0"/>
                </a:solidFill>
              </a:rPr>
              <a:t> </a:t>
            </a:r>
            <a:r>
              <a:rPr lang="en-US" sz="2800" dirty="0" err="1" smtClean="0">
                <a:solidFill>
                  <a:srgbClr val="7030A0"/>
                </a:solidFill>
              </a:rPr>
              <a:t>በመጠቀም</a:t>
            </a:r>
            <a:r>
              <a:rPr lang="en-US" sz="2800" dirty="0" smtClean="0">
                <a:solidFill>
                  <a:srgbClr val="7030A0"/>
                </a:solidFill>
              </a:rPr>
              <a:t> </a:t>
            </a:r>
            <a:r>
              <a:rPr lang="en-US" sz="2800" dirty="0" err="1" smtClean="0">
                <a:solidFill>
                  <a:srgbClr val="7030A0"/>
                </a:solidFill>
              </a:rPr>
              <a:t>ግለሰብ</a:t>
            </a:r>
            <a:r>
              <a:rPr lang="en-US" sz="2800" dirty="0" smtClean="0">
                <a:solidFill>
                  <a:srgbClr val="7030A0"/>
                </a:solidFill>
              </a:rPr>
              <a:t> </a:t>
            </a:r>
            <a:r>
              <a:rPr lang="en-US" sz="2800" dirty="0" err="1" smtClean="0">
                <a:solidFill>
                  <a:srgbClr val="7030A0"/>
                </a:solidFill>
              </a:rPr>
              <a:t>ፈጻሚን</a:t>
            </a:r>
            <a:r>
              <a:rPr lang="en-US" sz="2800" dirty="0" smtClean="0">
                <a:solidFill>
                  <a:srgbClr val="7030A0"/>
                </a:solidFill>
              </a:rPr>
              <a:t> </a:t>
            </a:r>
            <a:r>
              <a:rPr lang="en-US" sz="2800" dirty="0" err="1" smtClean="0">
                <a:solidFill>
                  <a:srgbClr val="7030A0"/>
                </a:solidFill>
              </a:rPr>
              <a:t>መመዘን</a:t>
            </a:r>
            <a:endParaRPr lang="en-US" sz="2800" dirty="0">
              <a:solidFill>
                <a:srgbClr val="7030A0"/>
              </a:solidFill>
            </a:endParaRPr>
          </a:p>
        </p:txBody>
      </p:sp>
      <p:sp>
        <p:nvSpPr>
          <p:cNvPr id="48131" name="Content Placeholder 2"/>
          <p:cNvSpPr>
            <a:spLocks noGrp="1"/>
          </p:cNvSpPr>
          <p:nvPr>
            <p:ph idx="1"/>
          </p:nvPr>
        </p:nvSpPr>
        <p:spPr>
          <a:xfrm>
            <a:off x="228600" y="2286000"/>
            <a:ext cx="8686800" cy="4170363"/>
          </a:xfrm>
        </p:spPr>
        <p:txBody>
          <a:bodyPr>
            <a:normAutofit/>
          </a:bodyPr>
          <a:lstStyle/>
          <a:p>
            <a:pPr eaLnBrk="1" hangingPunct="1">
              <a:buFont typeface="Wingdings" pitchFamily="2" charset="2"/>
              <a:buChar char="ü"/>
            </a:pPr>
            <a:r>
              <a:rPr lang="en-US" altLang="en-US" sz="3600" dirty="0" err="1" smtClean="0"/>
              <a:t>የዙሪያ</a:t>
            </a:r>
            <a:r>
              <a:rPr lang="en-US" altLang="en-US" sz="3600" dirty="0" smtClean="0"/>
              <a:t> </a:t>
            </a:r>
            <a:r>
              <a:rPr lang="en-US" altLang="en-US" sz="3600" dirty="0" err="1" smtClean="0"/>
              <a:t>መለስ</a:t>
            </a:r>
            <a:r>
              <a:rPr lang="en-US" altLang="en-US" sz="3600" dirty="0" smtClean="0"/>
              <a:t> </a:t>
            </a:r>
            <a:r>
              <a:rPr lang="en-US" altLang="en-US" sz="3600" dirty="0" err="1" smtClean="0"/>
              <a:t>የምዘና</a:t>
            </a:r>
            <a:r>
              <a:rPr lang="en-US" altLang="en-US" sz="3600" dirty="0" smtClean="0"/>
              <a:t> </a:t>
            </a:r>
            <a:r>
              <a:rPr lang="en-US" altLang="en-US" sz="3600" dirty="0" err="1" smtClean="0"/>
              <a:t>ስርዓትን</a:t>
            </a:r>
            <a:r>
              <a:rPr lang="en-US" altLang="en-US" sz="3600" dirty="0" smtClean="0"/>
              <a:t> </a:t>
            </a:r>
            <a:r>
              <a:rPr lang="en-US" altLang="en-US" sz="3600" dirty="0" err="1" smtClean="0"/>
              <a:t>ለመተግበር</a:t>
            </a:r>
            <a:r>
              <a:rPr lang="en-US" altLang="en-US" sz="3600" dirty="0" smtClean="0"/>
              <a:t> </a:t>
            </a:r>
            <a:r>
              <a:rPr lang="en-US" altLang="en-US" sz="3600" dirty="0" err="1" smtClean="0"/>
              <a:t>የፈፃሚውን</a:t>
            </a:r>
            <a:r>
              <a:rPr lang="en-US" altLang="en-US" sz="3600" dirty="0" smtClean="0"/>
              <a:t> </a:t>
            </a:r>
            <a:r>
              <a:rPr lang="en-US" altLang="en-US" sz="3600" dirty="0" err="1" smtClean="0"/>
              <a:t>ባህሪይ</a:t>
            </a:r>
            <a:r>
              <a:rPr lang="en-US" altLang="en-US" sz="3600" dirty="0" smtClean="0"/>
              <a:t> </a:t>
            </a:r>
            <a:r>
              <a:rPr lang="en-US" altLang="en-US" sz="3600" dirty="0" err="1" smtClean="0"/>
              <a:t>የሰራተኛው</a:t>
            </a:r>
            <a:r>
              <a:rPr lang="en-US" altLang="en-US" sz="3600" dirty="0" smtClean="0"/>
              <a:t> </a:t>
            </a:r>
            <a:r>
              <a:rPr lang="en-US" altLang="en-US" sz="3600" dirty="0" err="1" smtClean="0"/>
              <a:t>የቅርብ</a:t>
            </a:r>
            <a:r>
              <a:rPr lang="en-US" altLang="en-US" sz="3600" dirty="0" smtClean="0"/>
              <a:t> </a:t>
            </a:r>
            <a:r>
              <a:rPr lang="en-US" altLang="en-US" sz="3600" dirty="0" err="1" smtClean="0"/>
              <a:t>አለቃ</a:t>
            </a:r>
            <a:r>
              <a:rPr lang="en-US" altLang="en-US" sz="3600" dirty="0" smtClean="0"/>
              <a:t>፣ </a:t>
            </a:r>
            <a:r>
              <a:rPr lang="en-US" altLang="en-US" sz="3600" dirty="0" err="1" smtClean="0"/>
              <a:t>የሰራተኛው</a:t>
            </a:r>
            <a:r>
              <a:rPr lang="en-US" altLang="en-US" sz="3600" dirty="0" smtClean="0"/>
              <a:t> </a:t>
            </a:r>
            <a:r>
              <a:rPr lang="en-US" altLang="en-US" sz="3600" dirty="0" err="1" smtClean="0"/>
              <a:t>የቅርብ</a:t>
            </a:r>
            <a:r>
              <a:rPr lang="en-US" altLang="en-US" sz="3600" dirty="0" smtClean="0"/>
              <a:t> </a:t>
            </a:r>
            <a:r>
              <a:rPr lang="en-US" altLang="en-US" sz="3600" dirty="0" err="1" smtClean="0"/>
              <a:t>የሥራ</a:t>
            </a:r>
            <a:r>
              <a:rPr lang="en-US" altLang="en-US" sz="3600" dirty="0" smtClean="0"/>
              <a:t> </a:t>
            </a:r>
            <a:r>
              <a:rPr lang="en-US" altLang="en-US" sz="3600" dirty="0" err="1" smtClean="0"/>
              <a:t>ባልደረቦች</a:t>
            </a:r>
            <a:r>
              <a:rPr lang="en-US" altLang="en-US" sz="3600" dirty="0" smtClean="0"/>
              <a:t> </a:t>
            </a:r>
            <a:r>
              <a:rPr lang="en-US" altLang="en-US" sz="3600" dirty="0" err="1" smtClean="0"/>
              <a:t>እንዲሁም</a:t>
            </a:r>
            <a:r>
              <a:rPr lang="en-US" altLang="en-US" sz="3600" dirty="0" smtClean="0"/>
              <a:t> </a:t>
            </a:r>
            <a:r>
              <a:rPr lang="en-US" altLang="en-US" sz="3600" dirty="0" err="1" smtClean="0"/>
              <a:t>ሰራተኛው</a:t>
            </a:r>
            <a:r>
              <a:rPr lang="en-US" altLang="en-US" sz="3600" dirty="0" smtClean="0"/>
              <a:t> </a:t>
            </a:r>
            <a:r>
              <a:rPr lang="en-US" altLang="en-US" sz="3600" dirty="0" err="1" smtClean="0"/>
              <a:t>ራሱን</a:t>
            </a:r>
            <a:r>
              <a:rPr lang="en-US" altLang="en-US" sz="3600" dirty="0" smtClean="0"/>
              <a:t> </a:t>
            </a:r>
            <a:r>
              <a:rPr lang="en-US" altLang="en-US" sz="3600" dirty="0" err="1" smtClean="0"/>
              <a:t>በፊት</a:t>
            </a:r>
            <a:r>
              <a:rPr lang="en-US" altLang="en-US" sz="3600" dirty="0" smtClean="0"/>
              <a:t> </a:t>
            </a:r>
            <a:r>
              <a:rPr lang="en-US" altLang="en-US" sz="3600" dirty="0" err="1" smtClean="0"/>
              <a:t>ለፊት</a:t>
            </a:r>
            <a:r>
              <a:rPr lang="en-US" altLang="en-US" sz="3600" dirty="0" smtClean="0"/>
              <a:t> </a:t>
            </a:r>
            <a:r>
              <a:rPr lang="en-US" altLang="en-US" sz="3600" dirty="0" err="1" smtClean="0"/>
              <a:t>ግምገማ</a:t>
            </a:r>
            <a:r>
              <a:rPr lang="en-US" altLang="en-US" sz="3600" dirty="0" smtClean="0"/>
              <a:t> (Face to face evaluation/appraisal) </a:t>
            </a:r>
            <a:r>
              <a:rPr lang="en-US" altLang="en-US" sz="3600" dirty="0" err="1" smtClean="0"/>
              <a:t>ማድረግ</a:t>
            </a:r>
            <a:r>
              <a:rPr lang="en-US" altLang="en-US" sz="3600" dirty="0" smtClean="0"/>
              <a:t> </a:t>
            </a:r>
            <a:r>
              <a:rPr lang="en-US" altLang="en-US" sz="3600" dirty="0" err="1" smtClean="0"/>
              <a:t>ያስፈልጋል</a:t>
            </a:r>
            <a:r>
              <a:rPr lang="en-US" altLang="en-US" sz="3600" dirty="0" smtClean="0"/>
              <a:t>፡፡  </a:t>
            </a:r>
          </a:p>
          <a:p>
            <a:pPr eaLnBrk="1" hangingPunct="1"/>
            <a:endParaRPr lang="en-US" altLang="en-US" sz="2000" dirty="0" smtClean="0"/>
          </a:p>
        </p:txBody>
      </p:sp>
      <p:sp>
        <p:nvSpPr>
          <p:cNvPr id="4" name="Slide Number Placeholder 3"/>
          <p:cNvSpPr>
            <a:spLocks noGrp="1"/>
          </p:cNvSpPr>
          <p:nvPr>
            <p:ph type="sldNum" sz="quarter" idx="12"/>
          </p:nvPr>
        </p:nvSpPr>
        <p:spPr/>
        <p:txBody>
          <a:bodyPr/>
          <a:lstStyle/>
          <a:p>
            <a:pPr>
              <a:defRPr/>
            </a:pPr>
            <a:fld id="{1E6FCADD-4FA7-41C2-9372-D5CBA285528A}" type="slidenum">
              <a:rPr lang="en-US" smtClean="0"/>
              <a:pPr>
                <a:defRPr/>
              </a:pPr>
              <a:t>42</a:t>
            </a:fld>
            <a:endParaRPr lang="en-US"/>
          </a:p>
        </p:txBody>
      </p:sp>
    </p:spTree>
    <p:extLst>
      <p:ext uri="{BB962C8B-B14F-4D97-AF65-F5344CB8AC3E}">
        <p14:creationId xmlns:p14="http://schemas.microsoft.com/office/powerpoint/2010/main" val="41764017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77240"/>
          </a:xfrm>
        </p:spPr>
        <p:txBody>
          <a:bodyPr>
            <a:noAutofit/>
          </a:bodyPr>
          <a:lstStyle/>
          <a:p>
            <a:pPr algn="ctr" eaLnBrk="1" hangingPunct="1">
              <a:defRPr/>
            </a:pPr>
            <a:r>
              <a:rPr lang="en-US" sz="3200" dirty="0" err="1" smtClean="0">
                <a:solidFill>
                  <a:srgbClr val="7030A0"/>
                </a:solidFill>
              </a:rPr>
              <a:t>ደረጃ</a:t>
            </a:r>
            <a:r>
              <a:rPr lang="en-US" sz="3200" dirty="0" smtClean="0">
                <a:solidFill>
                  <a:srgbClr val="7030A0"/>
                </a:solidFill>
              </a:rPr>
              <a:t> </a:t>
            </a:r>
            <a:r>
              <a:rPr lang="en-US" sz="3200" dirty="0" err="1" smtClean="0">
                <a:solidFill>
                  <a:srgbClr val="7030A0"/>
                </a:solidFill>
              </a:rPr>
              <a:t>ሰባት</a:t>
            </a:r>
            <a:r>
              <a:rPr lang="en-US" sz="3200" dirty="0" smtClean="0">
                <a:solidFill>
                  <a:srgbClr val="7030A0"/>
                </a:solidFill>
              </a:rPr>
              <a:t/>
            </a:r>
            <a:br>
              <a:rPr lang="en-US" sz="3200" dirty="0" smtClean="0">
                <a:solidFill>
                  <a:srgbClr val="7030A0"/>
                </a:solidFill>
              </a:rPr>
            </a:br>
            <a:r>
              <a:rPr lang="en-US" dirty="0" err="1" smtClean="0">
                <a:solidFill>
                  <a:srgbClr val="7030A0"/>
                </a:solidFill>
              </a:rPr>
              <a:t>ራስን</a:t>
            </a:r>
            <a:r>
              <a:rPr lang="en-US" dirty="0" smtClean="0">
                <a:solidFill>
                  <a:srgbClr val="7030A0"/>
                </a:solidFill>
              </a:rPr>
              <a:t> </a:t>
            </a:r>
            <a:r>
              <a:rPr lang="en-US" dirty="0" err="1" smtClean="0">
                <a:solidFill>
                  <a:srgbClr val="7030A0"/>
                </a:solidFill>
              </a:rPr>
              <a:t>የማብቃት</a:t>
            </a:r>
            <a:r>
              <a:rPr lang="en-US" dirty="0" smtClean="0">
                <a:solidFill>
                  <a:srgbClr val="7030A0"/>
                </a:solidFill>
              </a:rPr>
              <a:t> </a:t>
            </a:r>
            <a:r>
              <a:rPr lang="en-US" dirty="0" err="1" smtClean="0">
                <a:solidFill>
                  <a:srgbClr val="7030A0"/>
                </a:solidFill>
              </a:rPr>
              <a:t>እቅድ</a:t>
            </a:r>
            <a:r>
              <a:rPr lang="en-US" dirty="0" smtClean="0">
                <a:solidFill>
                  <a:srgbClr val="7030A0"/>
                </a:solidFill>
              </a:rPr>
              <a:t> (Self Development Plan) </a:t>
            </a:r>
            <a:r>
              <a:rPr lang="en-US" dirty="0" err="1" smtClean="0">
                <a:solidFill>
                  <a:srgbClr val="7030A0"/>
                </a:solidFill>
              </a:rPr>
              <a:t>ማዘጋጀት</a:t>
            </a:r>
            <a:endParaRPr lang="en-US" sz="3200" dirty="0">
              <a:solidFill>
                <a:srgbClr val="7030A0"/>
              </a:solidFill>
            </a:endParaRPr>
          </a:p>
        </p:txBody>
      </p:sp>
      <p:sp>
        <p:nvSpPr>
          <p:cNvPr id="49155" name="Content Placeholder 2"/>
          <p:cNvSpPr>
            <a:spLocks noGrp="1"/>
          </p:cNvSpPr>
          <p:nvPr>
            <p:ph idx="1"/>
          </p:nvPr>
        </p:nvSpPr>
        <p:spPr>
          <a:xfrm>
            <a:off x="304800" y="1600200"/>
            <a:ext cx="8446758" cy="4856163"/>
          </a:xfrm>
        </p:spPr>
        <p:txBody>
          <a:bodyPr>
            <a:normAutofit fontScale="92500"/>
          </a:bodyPr>
          <a:lstStyle/>
          <a:p>
            <a:pPr algn="just" eaLnBrk="1" hangingPunct="1">
              <a:buFont typeface="Wingdings" pitchFamily="2" charset="2"/>
              <a:buChar char="ü"/>
            </a:pPr>
            <a:r>
              <a:rPr lang="en-US" altLang="en-US" sz="2800" dirty="0" err="1" smtClean="0"/>
              <a:t>ራስን</a:t>
            </a:r>
            <a:r>
              <a:rPr lang="en-US" altLang="en-US" sz="2800" dirty="0" smtClean="0"/>
              <a:t> </a:t>
            </a:r>
            <a:r>
              <a:rPr lang="en-US" altLang="en-US" sz="2800" dirty="0" err="1" smtClean="0"/>
              <a:t>የማብቃት</a:t>
            </a:r>
            <a:r>
              <a:rPr lang="en-US" altLang="en-US" sz="2800" dirty="0" smtClean="0"/>
              <a:t> </a:t>
            </a:r>
            <a:r>
              <a:rPr lang="en-US" altLang="en-US" sz="2800" dirty="0" err="1" smtClean="0"/>
              <a:t>ዕቅድ</a:t>
            </a:r>
            <a:r>
              <a:rPr lang="en-US" altLang="en-US" sz="2800" dirty="0" smtClean="0"/>
              <a:t> </a:t>
            </a:r>
            <a:r>
              <a:rPr lang="en-US" altLang="en-US" sz="2800" dirty="0" err="1" smtClean="0"/>
              <a:t>ሰራተኞች</a:t>
            </a:r>
            <a:r>
              <a:rPr lang="en-US" altLang="en-US" sz="2800" dirty="0" smtClean="0"/>
              <a:t> </a:t>
            </a:r>
            <a:r>
              <a:rPr lang="en-US" altLang="en-US" sz="2800" dirty="0" err="1" smtClean="0">
                <a:solidFill>
                  <a:srgbClr val="00B050"/>
                </a:solidFill>
              </a:rPr>
              <a:t>በሥራ</a:t>
            </a:r>
            <a:r>
              <a:rPr lang="en-US" altLang="en-US" sz="2800" dirty="0" smtClean="0">
                <a:solidFill>
                  <a:srgbClr val="00B050"/>
                </a:solidFill>
              </a:rPr>
              <a:t> </a:t>
            </a:r>
            <a:r>
              <a:rPr lang="en-US" altLang="en-US" sz="2800" dirty="0" err="1" smtClean="0">
                <a:solidFill>
                  <a:srgbClr val="00B050"/>
                </a:solidFill>
              </a:rPr>
              <a:t>አፈጻጸም</a:t>
            </a:r>
            <a:r>
              <a:rPr lang="en-US" altLang="en-US" sz="2800" dirty="0" smtClean="0">
                <a:solidFill>
                  <a:srgbClr val="00B050"/>
                </a:solidFill>
              </a:rPr>
              <a:t> </a:t>
            </a:r>
            <a:r>
              <a:rPr lang="en-US" altLang="en-US" sz="2800" dirty="0" err="1" smtClean="0">
                <a:solidFill>
                  <a:srgbClr val="00B050"/>
                </a:solidFill>
              </a:rPr>
              <a:t>የራስን</a:t>
            </a:r>
            <a:r>
              <a:rPr lang="en-US" altLang="en-US" sz="2800" dirty="0" smtClean="0">
                <a:solidFill>
                  <a:srgbClr val="00B050"/>
                </a:solidFill>
              </a:rPr>
              <a:t> </a:t>
            </a:r>
            <a:r>
              <a:rPr lang="en-US" altLang="en-US" sz="2800" dirty="0" err="1" smtClean="0">
                <a:solidFill>
                  <a:srgbClr val="00B050"/>
                </a:solidFill>
              </a:rPr>
              <a:t>ድክመትና</a:t>
            </a:r>
            <a:r>
              <a:rPr lang="en-US" altLang="en-US" sz="2800" dirty="0" smtClean="0">
                <a:solidFill>
                  <a:srgbClr val="00B050"/>
                </a:solidFill>
              </a:rPr>
              <a:t> </a:t>
            </a:r>
            <a:r>
              <a:rPr lang="en-US" altLang="en-US" sz="2800" dirty="0" err="1" smtClean="0">
                <a:solidFill>
                  <a:srgbClr val="00B050"/>
                </a:solidFill>
              </a:rPr>
              <a:t>ጥንካሬ</a:t>
            </a:r>
            <a:r>
              <a:rPr lang="en-US" altLang="en-US" sz="2800" dirty="0" smtClean="0">
                <a:solidFill>
                  <a:srgbClr val="00B050"/>
                </a:solidFill>
              </a:rPr>
              <a:t> </a:t>
            </a:r>
            <a:r>
              <a:rPr lang="en-US" altLang="en-US" sz="2800" dirty="0" err="1" smtClean="0">
                <a:solidFill>
                  <a:srgbClr val="00B050"/>
                </a:solidFill>
              </a:rPr>
              <a:t>በመለየት</a:t>
            </a:r>
            <a:r>
              <a:rPr lang="en-US" altLang="en-US" sz="2800" dirty="0" smtClean="0"/>
              <a:t> </a:t>
            </a:r>
            <a:r>
              <a:rPr lang="en-US" altLang="en-US" sz="2800" dirty="0" err="1" smtClean="0"/>
              <a:t>እንዲሁም</a:t>
            </a:r>
            <a:r>
              <a:rPr lang="en-US" altLang="en-US" sz="2800" dirty="0" smtClean="0"/>
              <a:t> </a:t>
            </a:r>
            <a:r>
              <a:rPr lang="en-US" altLang="en-US" sz="2800" dirty="0" err="1" smtClean="0"/>
              <a:t>በተቀናጀ</a:t>
            </a:r>
            <a:r>
              <a:rPr lang="en-US" altLang="en-US" sz="2800" dirty="0" smtClean="0"/>
              <a:t> </a:t>
            </a:r>
            <a:r>
              <a:rPr lang="en-US" altLang="en-US" sz="2800" dirty="0" err="1" smtClean="0"/>
              <a:t>ውጤት</a:t>
            </a:r>
            <a:r>
              <a:rPr lang="en-US" altLang="en-US" sz="2800" dirty="0" smtClean="0"/>
              <a:t> </a:t>
            </a:r>
            <a:r>
              <a:rPr lang="en-US" altLang="en-US" sz="2800" dirty="0" err="1" smtClean="0"/>
              <a:t>ተኮር</a:t>
            </a:r>
            <a:r>
              <a:rPr lang="en-US" altLang="en-US" sz="2800" dirty="0" smtClean="0"/>
              <a:t> </a:t>
            </a:r>
            <a:r>
              <a:rPr lang="en-US" altLang="en-US" sz="2800" dirty="0" err="1" smtClean="0"/>
              <a:t>ምዘና</a:t>
            </a:r>
            <a:r>
              <a:rPr lang="en-US" altLang="en-US" sz="2800" dirty="0" smtClean="0"/>
              <a:t> </a:t>
            </a:r>
            <a:r>
              <a:rPr lang="en-US" altLang="en-US" sz="2800" dirty="0" err="1" smtClean="0"/>
              <a:t>በሚገኘው</a:t>
            </a:r>
            <a:r>
              <a:rPr lang="en-US" altLang="en-US" sz="2800" dirty="0" smtClean="0"/>
              <a:t> </a:t>
            </a:r>
            <a:r>
              <a:rPr lang="en-US" altLang="en-US" sz="2800" dirty="0" err="1" smtClean="0"/>
              <a:t>ግብረ</a:t>
            </a:r>
            <a:r>
              <a:rPr lang="en-US" altLang="en-US" sz="2800" dirty="0" smtClean="0"/>
              <a:t> </a:t>
            </a:r>
            <a:r>
              <a:rPr lang="en-US" altLang="en-US" sz="2800" dirty="0" err="1" smtClean="0"/>
              <a:t>መልስ</a:t>
            </a:r>
            <a:r>
              <a:rPr lang="en-US" altLang="en-US" sz="2800" dirty="0" smtClean="0"/>
              <a:t> </a:t>
            </a:r>
            <a:r>
              <a:rPr lang="en-US" altLang="en-US" sz="2800" dirty="0" err="1" smtClean="0"/>
              <a:t>መሠረት</a:t>
            </a:r>
            <a:r>
              <a:rPr lang="en-US" altLang="en-US" sz="2800" dirty="0" smtClean="0"/>
              <a:t> </a:t>
            </a:r>
            <a:r>
              <a:rPr lang="en-US" altLang="en-US" sz="2800" dirty="0" err="1" smtClean="0"/>
              <a:t>የተለዩ</a:t>
            </a:r>
            <a:r>
              <a:rPr lang="en-US" altLang="en-US" sz="2800" dirty="0" smtClean="0"/>
              <a:t> </a:t>
            </a:r>
            <a:r>
              <a:rPr lang="en-US" altLang="en-US" sz="2800" dirty="0" err="1" smtClean="0">
                <a:solidFill>
                  <a:srgbClr val="00B050"/>
                </a:solidFill>
              </a:rPr>
              <a:t>ክፍተቶችና</a:t>
            </a:r>
            <a:r>
              <a:rPr lang="en-US" altLang="en-US" sz="2800" dirty="0" smtClean="0">
                <a:solidFill>
                  <a:srgbClr val="00B050"/>
                </a:solidFill>
              </a:rPr>
              <a:t> </a:t>
            </a:r>
            <a:r>
              <a:rPr lang="en-US" altLang="en-US" sz="2800" dirty="0" err="1" smtClean="0">
                <a:solidFill>
                  <a:srgbClr val="00B050"/>
                </a:solidFill>
              </a:rPr>
              <a:t>ድክመቶች</a:t>
            </a:r>
            <a:r>
              <a:rPr lang="en-US" altLang="en-US" sz="2800" dirty="0" smtClean="0">
                <a:solidFill>
                  <a:srgbClr val="00B050"/>
                </a:solidFill>
              </a:rPr>
              <a:t> </a:t>
            </a:r>
            <a:r>
              <a:rPr lang="en-US" altLang="en-US" sz="2800" dirty="0" err="1" smtClean="0">
                <a:solidFill>
                  <a:srgbClr val="00B050"/>
                </a:solidFill>
              </a:rPr>
              <a:t>ለማሻሻል</a:t>
            </a:r>
            <a:r>
              <a:rPr lang="en-US" altLang="en-US" sz="2800" dirty="0" smtClean="0">
                <a:solidFill>
                  <a:srgbClr val="00B050"/>
                </a:solidFill>
              </a:rPr>
              <a:t> </a:t>
            </a:r>
            <a:r>
              <a:rPr lang="en-US" altLang="en-US" sz="2800" dirty="0" err="1" smtClean="0">
                <a:solidFill>
                  <a:srgbClr val="00B050"/>
                </a:solidFill>
              </a:rPr>
              <a:t>የሚረዱ</a:t>
            </a:r>
            <a:r>
              <a:rPr lang="en-US" altLang="en-US" sz="2800" dirty="0" smtClean="0">
                <a:solidFill>
                  <a:srgbClr val="00B050"/>
                </a:solidFill>
              </a:rPr>
              <a:t> </a:t>
            </a:r>
            <a:r>
              <a:rPr lang="en-US" altLang="en-US" sz="2800" dirty="0" err="1" smtClean="0">
                <a:solidFill>
                  <a:srgbClr val="00B050"/>
                </a:solidFill>
              </a:rPr>
              <a:t>እርምጃዎችን</a:t>
            </a:r>
            <a:r>
              <a:rPr lang="en-US" altLang="en-US" sz="2800" dirty="0" smtClean="0">
                <a:solidFill>
                  <a:srgbClr val="00B050"/>
                </a:solidFill>
              </a:rPr>
              <a:t> </a:t>
            </a:r>
            <a:r>
              <a:rPr lang="en-US" altLang="en-US" sz="2800" dirty="0" err="1" smtClean="0">
                <a:solidFill>
                  <a:srgbClr val="00B050"/>
                </a:solidFill>
              </a:rPr>
              <a:t>የማቀድና</a:t>
            </a:r>
            <a:r>
              <a:rPr lang="en-US" altLang="en-US" sz="2800" dirty="0" smtClean="0">
                <a:solidFill>
                  <a:srgbClr val="00B050"/>
                </a:solidFill>
              </a:rPr>
              <a:t> </a:t>
            </a:r>
            <a:r>
              <a:rPr lang="en-US" altLang="en-US" sz="2800" dirty="0" err="1" smtClean="0">
                <a:solidFill>
                  <a:srgbClr val="00B050"/>
                </a:solidFill>
              </a:rPr>
              <a:t>በዕቅዱ</a:t>
            </a:r>
            <a:r>
              <a:rPr lang="en-US" altLang="en-US" sz="2800" dirty="0" smtClean="0">
                <a:solidFill>
                  <a:srgbClr val="00B050"/>
                </a:solidFill>
              </a:rPr>
              <a:t> </a:t>
            </a:r>
            <a:r>
              <a:rPr lang="en-US" altLang="en-US" sz="2800" dirty="0" err="1" smtClean="0">
                <a:solidFill>
                  <a:srgbClr val="00B050"/>
                </a:solidFill>
              </a:rPr>
              <a:t>መሰረት</a:t>
            </a:r>
            <a:r>
              <a:rPr lang="en-US" altLang="en-US" sz="2800" dirty="0" smtClean="0">
                <a:solidFill>
                  <a:srgbClr val="00B050"/>
                </a:solidFill>
              </a:rPr>
              <a:t> </a:t>
            </a:r>
            <a:r>
              <a:rPr lang="en-US" altLang="en-US" sz="2800" dirty="0" err="1" smtClean="0">
                <a:solidFill>
                  <a:srgbClr val="00B050"/>
                </a:solidFill>
              </a:rPr>
              <a:t>ለመተግበር</a:t>
            </a:r>
            <a:r>
              <a:rPr lang="en-US" altLang="en-US" sz="2800" dirty="0" smtClean="0">
                <a:solidFill>
                  <a:srgbClr val="00B050"/>
                </a:solidFill>
              </a:rPr>
              <a:t> </a:t>
            </a:r>
            <a:r>
              <a:rPr lang="en-US" altLang="en-US" sz="2800" dirty="0" err="1" smtClean="0">
                <a:solidFill>
                  <a:srgbClr val="00B050"/>
                </a:solidFill>
              </a:rPr>
              <a:t>የራሳቸውን</a:t>
            </a:r>
            <a:r>
              <a:rPr lang="en-US" altLang="en-US" sz="2800" dirty="0" smtClean="0">
                <a:solidFill>
                  <a:srgbClr val="00B050"/>
                </a:solidFill>
              </a:rPr>
              <a:t> </a:t>
            </a:r>
            <a:r>
              <a:rPr lang="en-US" altLang="en-US" sz="2800" dirty="0" err="1" smtClean="0">
                <a:solidFill>
                  <a:srgbClr val="00B050"/>
                </a:solidFill>
              </a:rPr>
              <a:t>ጥረት</a:t>
            </a:r>
            <a:r>
              <a:rPr lang="en-US" altLang="en-US" sz="2800" dirty="0" smtClean="0">
                <a:solidFill>
                  <a:srgbClr val="00B050"/>
                </a:solidFill>
              </a:rPr>
              <a:t> </a:t>
            </a:r>
            <a:r>
              <a:rPr lang="en-US" altLang="en-US" sz="2800" dirty="0" err="1" smtClean="0">
                <a:solidFill>
                  <a:srgbClr val="00B050"/>
                </a:solidFill>
              </a:rPr>
              <a:t>የሚያደርጉበት</a:t>
            </a:r>
            <a:r>
              <a:rPr lang="en-US" altLang="en-US" sz="2800" dirty="0" smtClean="0">
                <a:solidFill>
                  <a:srgbClr val="00B050"/>
                </a:solidFill>
              </a:rPr>
              <a:t> </a:t>
            </a:r>
            <a:r>
              <a:rPr lang="en-US" altLang="en-US" sz="2800" dirty="0" err="1" smtClean="0">
                <a:solidFill>
                  <a:srgbClr val="00B050"/>
                </a:solidFill>
              </a:rPr>
              <a:t>ተግባር</a:t>
            </a:r>
            <a:r>
              <a:rPr lang="en-US" altLang="en-US" sz="2800" dirty="0" smtClean="0">
                <a:solidFill>
                  <a:srgbClr val="00B050"/>
                </a:solidFill>
              </a:rPr>
              <a:t> </a:t>
            </a:r>
            <a:r>
              <a:rPr lang="en-US" altLang="en-US" sz="2800" dirty="0" err="1" smtClean="0">
                <a:solidFill>
                  <a:srgbClr val="00B050"/>
                </a:solidFill>
              </a:rPr>
              <a:t>ነው</a:t>
            </a:r>
            <a:r>
              <a:rPr lang="en-US" altLang="en-US" sz="2800" dirty="0" smtClean="0">
                <a:solidFill>
                  <a:srgbClr val="00B050"/>
                </a:solidFill>
              </a:rPr>
              <a:t>፡፡</a:t>
            </a:r>
          </a:p>
          <a:p>
            <a:pPr algn="just" eaLnBrk="1" hangingPunct="1">
              <a:buFont typeface="Wingdings" pitchFamily="2" charset="2"/>
              <a:buChar char="ü"/>
            </a:pPr>
            <a:r>
              <a:rPr lang="en-US" altLang="en-US" sz="2800" dirty="0" err="1" smtClean="0"/>
              <a:t>ራስን</a:t>
            </a:r>
            <a:r>
              <a:rPr lang="en-US" altLang="en-US" sz="2800" dirty="0" smtClean="0"/>
              <a:t> </a:t>
            </a:r>
            <a:r>
              <a:rPr lang="en-US" altLang="en-US" sz="2800" dirty="0" err="1" smtClean="0"/>
              <a:t>ከማብቃት</a:t>
            </a:r>
            <a:r>
              <a:rPr lang="en-US" altLang="en-US" sz="2800" dirty="0" smtClean="0"/>
              <a:t> </a:t>
            </a:r>
            <a:r>
              <a:rPr lang="en-US" altLang="en-US" sz="2800" dirty="0" err="1" smtClean="0"/>
              <a:t>ዕቅድና</a:t>
            </a:r>
            <a:r>
              <a:rPr lang="en-US" altLang="en-US" sz="2800" dirty="0" smtClean="0"/>
              <a:t> </a:t>
            </a:r>
            <a:r>
              <a:rPr lang="en-US" altLang="en-US" sz="2800" dirty="0" err="1" smtClean="0"/>
              <a:t>አፈጻጸም</a:t>
            </a:r>
            <a:r>
              <a:rPr lang="en-US" altLang="en-US" sz="2800" dirty="0" smtClean="0"/>
              <a:t> </a:t>
            </a:r>
            <a:r>
              <a:rPr lang="en-US" altLang="en-US" sz="2800" dirty="0" err="1" smtClean="0"/>
              <a:t>ከሚገኘው</a:t>
            </a:r>
            <a:r>
              <a:rPr lang="en-US" altLang="en-US" sz="2800" dirty="0" smtClean="0"/>
              <a:t> </a:t>
            </a:r>
            <a:r>
              <a:rPr lang="en-US" altLang="en-US" sz="2800" dirty="0" err="1" smtClean="0"/>
              <a:t>ከተሻሻለ</a:t>
            </a:r>
            <a:r>
              <a:rPr lang="en-US" altLang="en-US" sz="2800" dirty="0" smtClean="0"/>
              <a:t> </a:t>
            </a:r>
            <a:r>
              <a:rPr lang="en-US" altLang="en-US" sz="2800" dirty="0" err="1" smtClean="0"/>
              <a:t>የአፈጻጸም</a:t>
            </a:r>
            <a:r>
              <a:rPr lang="en-US" altLang="en-US" sz="2800" dirty="0" smtClean="0"/>
              <a:t> </a:t>
            </a:r>
            <a:r>
              <a:rPr lang="en-US" altLang="en-US" sz="2800" dirty="0" err="1" smtClean="0"/>
              <a:t>ደረጃ</a:t>
            </a:r>
            <a:r>
              <a:rPr lang="en-US" altLang="en-US" sz="2800" dirty="0" smtClean="0"/>
              <a:t> </a:t>
            </a:r>
            <a:r>
              <a:rPr lang="en-US" altLang="en-US" sz="2800" dirty="0" err="1" smtClean="0"/>
              <a:t>ባሻገር</a:t>
            </a:r>
            <a:r>
              <a:rPr lang="en-US" altLang="en-US" sz="2800" dirty="0" smtClean="0"/>
              <a:t> </a:t>
            </a:r>
            <a:r>
              <a:rPr lang="en-US" altLang="en-US" sz="2800" dirty="0" err="1" smtClean="0"/>
              <a:t>በራሱ</a:t>
            </a:r>
            <a:r>
              <a:rPr lang="en-US" altLang="en-US" sz="2800" dirty="0" smtClean="0"/>
              <a:t> </a:t>
            </a:r>
            <a:r>
              <a:rPr lang="en-US" altLang="en-US" sz="2800" dirty="0" err="1" smtClean="0"/>
              <a:t>ራስን</a:t>
            </a:r>
            <a:r>
              <a:rPr lang="en-US" altLang="en-US" sz="2800" dirty="0" smtClean="0"/>
              <a:t> </a:t>
            </a:r>
            <a:r>
              <a:rPr lang="en-US" altLang="en-US" sz="2800" dirty="0" err="1" smtClean="0"/>
              <a:t>የማብቃት</a:t>
            </a:r>
            <a:r>
              <a:rPr lang="en-US" altLang="en-US" sz="2800" dirty="0" smtClean="0"/>
              <a:t> </a:t>
            </a:r>
            <a:r>
              <a:rPr lang="en-US" altLang="en-US" sz="2800" dirty="0" err="1" smtClean="0"/>
              <a:t>ዕቅድ</a:t>
            </a:r>
            <a:r>
              <a:rPr lang="en-US" altLang="en-US" sz="2800" dirty="0" smtClean="0"/>
              <a:t> </a:t>
            </a:r>
            <a:r>
              <a:rPr lang="en-US" altLang="en-US" sz="2800" dirty="0" err="1" smtClean="0"/>
              <a:t>ማዘጋጀት</a:t>
            </a:r>
            <a:r>
              <a:rPr lang="en-US" altLang="en-US" sz="2800" dirty="0" smtClean="0"/>
              <a:t>፣ </a:t>
            </a:r>
            <a:r>
              <a:rPr lang="en-US" altLang="en-US" sz="2800" dirty="0" err="1" smtClean="0"/>
              <a:t>ተግባራዊ</a:t>
            </a:r>
            <a:r>
              <a:rPr lang="en-US" altLang="en-US" sz="2800" dirty="0" smtClean="0"/>
              <a:t> </a:t>
            </a:r>
            <a:r>
              <a:rPr lang="en-US" altLang="en-US" sz="2800" dirty="0" err="1" smtClean="0"/>
              <a:t>ማድረግና</a:t>
            </a:r>
            <a:r>
              <a:rPr lang="en-US" altLang="en-US" sz="2800" dirty="0" smtClean="0"/>
              <a:t> </a:t>
            </a:r>
            <a:r>
              <a:rPr lang="en-US" altLang="en-US" sz="2800" dirty="0" err="1" smtClean="0"/>
              <a:t>ለውጥን</a:t>
            </a:r>
            <a:r>
              <a:rPr lang="en-US" altLang="en-US" sz="2800" dirty="0" smtClean="0"/>
              <a:t> </a:t>
            </a:r>
            <a:r>
              <a:rPr lang="en-US" altLang="en-US" sz="2800" dirty="0" err="1" smtClean="0"/>
              <a:t>ገምግሞ</a:t>
            </a:r>
            <a:r>
              <a:rPr lang="en-US" altLang="en-US" sz="2800" dirty="0" smtClean="0"/>
              <a:t> </a:t>
            </a:r>
            <a:r>
              <a:rPr lang="en-US" altLang="en-US" sz="2800" dirty="0" err="1" smtClean="0"/>
              <a:t>ሪፖርት</a:t>
            </a:r>
            <a:r>
              <a:rPr lang="en-US" altLang="en-US" sz="2800" dirty="0" smtClean="0"/>
              <a:t> </a:t>
            </a:r>
            <a:r>
              <a:rPr lang="en-US" altLang="en-US" sz="2800" dirty="0" err="1" smtClean="0"/>
              <a:t>ማድረግ</a:t>
            </a:r>
            <a:r>
              <a:rPr lang="en-US" altLang="en-US" sz="2800" dirty="0" smtClean="0"/>
              <a:t> </a:t>
            </a:r>
            <a:r>
              <a:rPr lang="en-US" altLang="en-US" sz="2800" dirty="0" err="1" smtClean="0"/>
              <a:t>ሠራተኛው</a:t>
            </a:r>
            <a:r>
              <a:rPr lang="en-US" altLang="en-US" sz="2800" dirty="0" smtClean="0"/>
              <a:t> </a:t>
            </a:r>
            <a:r>
              <a:rPr lang="en-US" altLang="en-US" sz="2800" dirty="0" err="1" smtClean="0"/>
              <a:t>የሚመዘንበት</a:t>
            </a:r>
            <a:r>
              <a:rPr lang="en-US" altLang="en-US" sz="2800" dirty="0" smtClean="0"/>
              <a:t> </a:t>
            </a:r>
            <a:r>
              <a:rPr lang="en-US" altLang="en-US" sz="2800" dirty="0" err="1" smtClean="0"/>
              <a:t>መስፈርት</a:t>
            </a:r>
            <a:r>
              <a:rPr lang="en-US" altLang="en-US" sz="2800" dirty="0" smtClean="0"/>
              <a:t> </a:t>
            </a:r>
            <a:r>
              <a:rPr lang="en-US" altLang="en-US" sz="2800" dirty="0" err="1" smtClean="0"/>
              <a:t>ይሆናል</a:t>
            </a:r>
            <a:r>
              <a:rPr lang="en-US" altLang="en-US" sz="2800" dirty="0" smtClean="0"/>
              <a:t>፡፡</a:t>
            </a:r>
          </a:p>
          <a:p>
            <a:pPr algn="just" eaLnBrk="1" hangingPunct="1">
              <a:buFont typeface="Wingdings 2" pitchFamily="18" charset="2"/>
              <a:buNone/>
            </a:pPr>
            <a:r>
              <a:rPr lang="en-US" altLang="en-US" sz="2800" dirty="0" smtClean="0"/>
              <a:t>                           </a:t>
            </a:r>
            <a:r>
              <a:rPr lang="en-US" altLang="en-US" sz="1800" dirty="0" err="1" smtClean="0"/>
              <a:t>ቅፅ</a:t>
            </a:r>
            <a:r>
              <a:rPr lang="en-US" altLang="en-US" sz="1800" dirty="0" smtClean="0"/>
              <a:t> 007 </a:t>
            </a:r>
            <a:endParaRPr lang="en-US" altLang="en-US" sz="2800" dirty="0" smtClean="0"/>
          </a:p>
          <a:p>
            <a:pPr algn="just" eaLnBrk="1" hangingPunct="1">
              <a:buFont typeface="Wingdings 2" pitchFamily="18" charset="2"/>
              <a:buNone/>
            </a:pPr>
            <a:endParaRPr lang="en-US" altLang="en-US" dirty="0" smtClean="0"/>
          </a:p>
        </p:txBody>
      </p:sp>
      <p:sp>
        <p:nvSpPr>
          <p:cNvPr id="4" name="Slide Number Placeholder 3"/>
          <p:cNvSpPr>
            <a:spLocks noGrp="1"/>
          </p:cNvSpPr>
          <p:nvPr>
            <p:ph type="sldNum" sz="quarter" idx="12"/>
          </p:nvPr>
        </p:nvSpPr>
        <p:spPr/>
        <p:txBody>
          <a:bodyPr/>
          <a:lstStyle/>
          <a:p>
            <a:pPr>
              <a:defRPr/>
            </a:pPr>
            <a:fld id="{69BEFBCD-7AD6-4671-8AD9-EE0DCE81F336}" type="slidenum">
              <a:rPr lang="en-US" smtClean="0"/>
              <a:pPr>
                <a:defRPr/>
              </a:pPr>
              <a:t>43</a:t>
            </a:fld>
            <a:endParaRPr lang="en-US"/>
          </a:p>
        </p:txBody>
      </p:sp>
    </p:spTree>
    <p:extLst>
      <p:ext uri="{BB962C8B-B14F-4D97-AF65-F5344CB8AC3E}">
        <p14:creationId xmlns:p14="http://schemas.microsoft.com/office/powerpoint/2010/main" val="11993606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69466" y="2007125"/>
            <a:ext cx="7171690" cy="2988627"/>
          </a:xfrm>
        </p:spPr>
        <p:txBody>
          <a:bodyPr/>
          <a:lstStyle/>
          <a:p>
            <a:pPr algn="ctr" eaLnBrk="1" hangingPunct="1">
              <a:defRPr/>
            </a:pPr>
            <a:r>
              <a:rPr lang="en-US" sz="8800" dirty="0" err="1" smtClean="0">
                <a:solidFill>
                  <a:srgbClr val="002060"/>
                </a:solidFill>
              </a:rPr>
              <a:t>አመሰግናለሁ</a:t>
            </a:r>
            <a:r>
              <a:rPr lang="en-US" sz="8800" dirty="0" smtClean="0">
                <a:solidFill>
                  <a:srgbClr val="002060"/>
                </a:solidFill>
              </a:rPr>
              <a:t>!</a:t>
            </a:r>
            <a:endParaRPr lang="en-US" sz="8800" dirty="0">
              <a:solidFill>
                <a:srgbClr val="002060"/>
              </a:solidFill>
            </a:endParaRPr>
          </a:p>
        </p:txBody>
      </p:sp>
      <p:sp>
        <p:nvSpPr>
          <p:cNvPr id="3" name="Slide Number Placeholder 2"/>
          <p:cNvSpPr>
            <a:spLocks noGrp="1"/>
          </p:cNvSpPr>
          <p:nvPr>
            <p:ph type="sldNum" sz="quarter" idx="12"/>
          </p:nvPr>
        </p:nvSpPr>
        <p:spPr/>
        <p:txBody>
          <a:bodyPr/>
          <a:lstStyle/>
          <a:p>
            <a:pPr>
              <a:defRPr/>
            </a:pPr>
            <a:fld id="{9EF36B5E-C4BA-430E-A789-53309D3CF3EC}" type="slidenum">
              <a:rPr lang="en-US" smtClean="0"/>
              <a:pPr>
                <a:defRPr/>
              </a:pPr>
              <a:t>44</a:t>
            </a:fld>
            <a:endParaRPr lang="en-US"/>
          </a:p>
        </p:txBody>
      </p:sp>
    </p:spTree>
    <p:extLst>
      <p:ext uri="{BB962C8B-B14F-4D97-AF65-F5344CB8AC3E}">
        <p14:creationId xmlns:p14="http://schemas.microsoft.com/office/powerpoint/2010/main" val="1194653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239000" cy="685800"/>
          </a:xfrm>
        </p:spPr>
        <p:txBody>
          <a:bodyPr>
            <a:normAutofit fontScale="90000"/>
          </a:bodyPr>
          <a:lstStyle/>
          <a:p>
            <a:pPr lvl="1" algn="ctr" eaLnBrk="1" fontAlgn="auto" hangingPunct="1">
              <a:spcAft>
                <a:spcPts val="0"/>
              </a:spcAft>
              <a:defRPr/>
            </a:pPr>
            <a:r>
              <a:rPr lang="en-US" sz="3100" dirty="0" err="1">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የማኑዋሉ</a:t>
            </a:r>
            <a:r>
              <a:rPr lang="en-US" sz="310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 </a:t>
            </a:r>
            <a:r>
              <a:rPr lang="en-US" sz="3100" dirty="0" err="1">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አስፈላጊነት</a:t>
            </a:r>
            <a:r>
              <a:rPr lang="en-US" sz="1800" b="0" dirty="0">
                <a:solidFill>
                  <a:sysClr val="windowText" lastClr="000000"/>
                </a:solidFill>
              </a:rPr>
              <a:t/>
            </a:r>
            <a:br>
              <a:rPr lang="en-US" sz="1800" b="0" dirty="0">
                <a:solidFill>
                  <a:sysClr val="windowText" lastClr="000000"/>
                </a:solidFill>
              </a:rPr>
            </a:br>
            <a:endParaRPr lang="en-US" sz="1800" b="0" dirty="0">
              <a:solidFill>
                <a:sysClr val="windowText" lastClr="000000"/>
              </a:solidFill>
            </a:endParaRPr>
          </a:p>
        </p:txBody>
      </p:sp>
      <p:sp>
        <p:nvSpPr>
          <p:cNvPr id="10243" name="Content Placeholder 2"/>
          <p:cNvSpPr>
            <a:spLocks noGrp="1"/>
          </p:cNvSpPr>
          <p:nvPr>
            <p:ph idx="1"/>
          </p:nvPr>
        </p:nvSpPr>
        <p:spPr/>
        <p:txBody>
          <a:bodyPr>
            <a:normAutofit fontScale="92500" lnSpcReduction="10000"/>
          </a:bodyPr>
          <a:lstStyle/>
          <a:p>
            <a:pPr algn="just" eaLnBrk="1" hangingPunct="1">
              <a:buFont typeface="Wingdings" pitchFamily="2" charset="2"/>
              <a:buChar char="ü"/>
            </a:pPr>
            <a:r>
              <a:rPr lang="en-US" altLang="en-US" sz="2800" dirty="0" err="1" smtClean="0"/>
              <a:t>የከተማ</a:t>
            </a:r>
            <a:r>
              <a:rPr lang="en-US" altLang="en-US" sz="2800" dirty="0" smtClean="0"/>
              <a:t> </a:t>
            </a:r>
            <a:r>
              <a:rPr lang="en-US" altLang="en-US" sz="2800" dirty="0" err="1" smtClean="0"/>
              <a:t>አስተዳደሩ</a:t>
            </a:r>
            <a:r>
              <a:rPr lang="en-US" altLang="en-US" sz="2800" dirty="0" smtClean="0"/>
              <a:t> </a:t>
            </a:r>
            <a:r>
              <a:rPr lang="en-US" altLang="en-US" sz="2800" dirty="0" err="1" smtClean="0"/>
              <a:t>ቀልጣፋና</a:t>
            </a:r>
            <a:r>
              <a:rPr lang="en-US" altLang="en-US" sz="2800" dirty="0" smtClean="0"/>
              <a:t> </a:t>
            </a:r>
            <a:r>
              <a:rPr lang="en-US" altLang="en-US" sz="2800" dirty="0" err="1" smtClean="0"/>
              <a:t>ውጤታማ</a:t>
            </a:r>
            <a:r>
              <a:rPr lang="en-US" altLang="en-US" sz="2800" dirty="0" smtClean="0"/>
              <a:t> </a:t>
            </a:r>
            <a:r>
              <a:rPr lang="en-US" altLang="en-US" sz="2800" dirty="0" err="1" smtClean="0"/>
              <a:t>የአሰራር</a:t>
            </a:r>
            <a:r>
              <a:rPr lang="en-US" altLang="en-US" sz="2800" dirty="0" smtClean="0"/>
              <a:t> </a:t>
            </a:r>
            <a:r>
              <a:rPr lang="en-US" altLang="en-US" sz="2800" dirty="0" err="1" smtClean="0"/>
              <a:t>ስርዓቶችን</a:t>
            </a:r>
            <a:r>
              <a:rPr lang="en-US" altLang="en-US" sz="2800" dirty="0" smtClean="0"/>
              <a:t> </a:t>
            </a:r>
            <a:r>
              <a:rPr lang="en-US" altLang="en-US" sz="2800" dirty="0" err="1" smtClean="0"/>
              <a:t>በመዘርጋት</a:t>
            </a:r>
            <a:r>
              <a:rPr lang="en-US" altLang="en-US" sz="2800" dirty="0" smtClean="0"/>
              <a:t> </a:t>
            </a:r>
            <a:r>
              <a:rPr lang="en-US" altLang="en-US" sz="2800" dirty="0" err="1" smtClean="0"/>
              <a:t>የተለያዩ</a:t>
            </a:r>
            <a:r>
              <a:rPr lang="en-US" altLang="en-US" sz="2800" dirty="0" smtClean="0"/>
              <a:t> </a:t>
            </a:r>
            <a:r>
              <a:rPr lang="en-US" altLang="en-US" sz="2800" dirty="0" err="1" smtClean="0"/>
              <a:t>የለውጥ</a:t>
            </a:r>
            <a:r>
              <a:rPr lang="en-US" altLang="en-US" sz="2800" dirty="0" smtClean="0"/>
              <a:t> </a:t>
            </a:r>
            <a:r>
              <a:rPr lang="en-US" altLang="en-US" sz="2800" dirty="0" err="1" smtClean="0"/>
              <a:t>መሳሪያዎችን</a:t>
            </a:r>
            <a:r>
              <a:rPr lang="en-US" altLang="en-US" sz="2800" dirty="0" smtClean="0"/>
              <a:t> </a:t>
            </a:r>
            <a:r>
              <a:rPr lang="en-US" altLang="en-US" sz="2800" dirty="0" err="1" smtClean="0"/>
              <a:t>አቀናጅቶ</a:t>
            </a:r>
            <a:r>
              <a:rPr lang="en-US" altLang="en-US" sz="2800" dirty="0" smtClean="0"/>
              <a:t> </a:t>
            </a:r>
            <a:r>
              <a:rPr lang="en-US" altLang="en-US" sz="2800" dirty="0" err="1" smtClean="0"/>
              <a:t>በመተግበር</a:t>
            </a:r>
            <a:r>
              <a:rPr lang="en-US" altLang="en-US" sz="2800" dirty="0" smtClean="0"/>
              <a:t> </a:t>
            </a:r>
            <a:r>
              <a:rPr lang="en-US" altLang="en-US" sz="2800" dirty="0" err="1" smtClean="0"/>
              <a:t>ላይ</a:t>
            </a:r>
            <a:r>
              <a:rPr lang="en-US" altLang="en-US" sz="2800" dirty="0" smtClean="0"/>
              <a:t> </a:t>
            </a:r>
            <a:r>
              <a:rPr lang="en-US" altLang="en-US" sz="2800" dirty="0" err="1" smtClean="0"/>
              <a:t>ይገኛል</a:t>
            </a:r>
            <a:r>
              <a:rPr lang="en-US" altLang="en-US" sz="2800" dirty="0" smtClean="0"/>
              <a:t>፡፡ </a:t>
            </a:r>
            <a:r>
              <a:rPr lang="en-US" altLang="en-US" sz="2800" dirty="0" err="1" smtClean="0"/>
              <a:t>ይህንንም</a:t>
            </a:r>
            <a:r>
              <a:rPr lang="en-US" altLang="en-US" sz="2800" dirty="0" smtClean="0"/>
              <a:t> </a:t>
            </a:r>
            <a:r>
              <a:rPr lang="en-US" altLang="en-US" sz="2800" dirty="0" err="1" smtClean="0"/>
              <a:t>ስራ</a:t>
            </a:r>
            <a:r>
              <a:rPr lang="en-US" altLang="en-US" sz="2800" dirty="0" smtClean="0"/>
              <a:t> </a:t>
            </a:r>
            <a:r>
              <a:rPr lang="en-US" altLang="en-US" sz="2800" dirty="0" err="1" smtClean="0"/>
              <a:t>ውጤታማ</a:t>
            </a:r>
            <a:r>
              <a:rPr lang="en-US" altLang="en-US" sz="2800" dirty="0" smtClean="0"/>
              <a:t> </a:t>
            </a:r>
            <a:r>
              <a:rPr lang="en-US" altLang="en-US" sz="2800" dirty="0" err="1" smtClean="0"/>
              <a:t>በሆነ</a:t>
            </a:r>
            <a:r>
              <a:rPr lang="en-US" altLang="en-US" sz="2800" dirty="0" smtClean="0"/>
              <a:t> </a:t>
            </a:r>
            <a:r>
              <a:rPr lang="en-US" altLang="en-US" sz="2800" dirty="0" err="1" smtClean="0"/>
              <a:t>መልክ</a:t>
            </a:r>
            <a:r>
              <a:rPr lang="en-US" altLang="en-US" sz="2800" dirty="0" smtClean="0"/>
              <a:t> </a:t>
            </a:r>
            <a:r>
              <a:rPr lang="en-US" altLang="en-US" sz="2800" dirty="0" err="1" smtClean="0"/>
              <a:t>ለመምራትና</a:t>
            </a:r>
            <a:r>
              <a:rPr lang="en-US" altLang="en-US" sz="2800" dirty="0" smtClean="0"/>
              <a:t> </a:t>
            </a:r>
            <a:r>
              <a:rPr lang="en-US" altLang="en-US" sz="2800" dirty="0" err="1" smtClean="0"/>
              <a:t>ለመፈጸም</a:t>
            </a:r>
            <a:r>
              <a:rPr lang="en-US" altLang="en-US" sz="2800" dirty="0" smtClean="0"/>
              <a:t> </a:t>
            </a:r>
            <a:r>
              <a:rPr lang="en-US" altLang="en-US" sz="2800" dirty="0" err="1" smtClean="0"/>
              <a:t>እንዲሁም</a:t>
            </a:r>
            <a:r>
              <a:rPr lang="en-US" altLang="en-US" sz="2800" dirty="0" smtClean="0"/>
              <a:t> </a:t>
            </a:r>
            <a:r>
              <a:rPr lang="en-US" altLang="en-US" sz="2800" dirty="0" err="1" smtClean="0">
                <a:solidFill>
                  <a:srgbClr val="FF0000"/>
                </a:solidFill>
              </a:rPr>
              <a:t>ግቦችንና</a:t>
            </a:r>
            <a:r>
              <a:rPr lang="en-US" altLang="en-US" sz="2800" dirty="0" smtClean="0">
                <a:solidFill>
                  <a:srgbClr val="FF0000"/>
                </a:solidFill>
              </a:rPr>
              <a:t> </a:t>
            </a:r>
            <a:r>
              <a:rPr lang="en-US" altLang="en-US" sz="2800" dirty="0" err="1" smtClean="0">
                <a:solidFill>
                  <a:srgbClr val="FF0000"/>
                </a:solidFill>
              </a:rPr>
              <a:t>ስትራቴጅን</a:t>
            </a:r>
            <a:r>
              <a:rPr lang="en-US" altLang="en-US" sz="2800" dirty="0" smtClean="0">
                <a:solidFill>
                  <a:srgbClr val="FF0000"/>
                </a:solidFill>
              </a:rPr>
              <a:t> </a:t>
            </a:r>
            <a:r>
              <a:rPr lang="en-US" altLang="en-US" sz="2800" dirty="0" err="1" smtClean="0">
                <a:solidFill>
                  <a:srgbClr val="FF0000"/>
                </a:solidFill>
              </a:rPr>
              <a:t>ወደ</a:t>
            </a:r>
            <a:r>
              <a:rPr lang="en-US" altLang="en-US" sz="2800" dirty="0" smtClean="0">
                <a:solidFill>
                  <a:srgbClr val="FF0000"/>
                </a:solidFill>
              </a:rPr>
              <a:t> </a:t>
            </a:r>
            <a:r>
              <a:rPr lang="en-US" altLang="en-US" sz="2800" dirty="0" err="1" smtClean="0">
                <a:solidFill>
                  <a:srgbClr val="FF0000"/>
                </a:solidFill>
              </a:rPr>
              <a:t>ፈጻሚ</a:t>
            </a:r>
            <a:r>
              <a:rPr lang="en-US" altLang="en-US" sz="2800" dirty="0" smtClean="0">
                <a:solidFill>
                  <a:srgbClr val="FF0000"/>
                </a:solidFill>
              </a:rPr>
              <a:t> </a:t>
            </a:r>
            <a:r>
              <a:rPr lang="en-US" altLang="en-US" sz="2800" dirty="0" err="1" smtClean="0">
                <a:solidFill>
                  <a:srgbClr val="FF0000"/>
                </a:solidFill>
              </a:rPr>
              <a:t>አካላት</a:t>
            </a:r>
            <a:r>
              <a:rPr lang="en-US" altLang="en-US" sz="2800" dirty="0" smtClean="0">
                <a:solidFill>
                  <a:srgbClr val="FF0000"/>
                </a:solidFill>
              </a:rPr>
              <a:t> </a:t>
            </a:r>
            <a:r>
              <a:rPr lang="en-US" altLang="en-US" sz="2800" dirty="0" err="1" smtClean="0">
                <a:solidFill>
                  <a:srgbClr val="FF0000"/>
                </a:solidFill>
              </a:rPr>
              <a:t>የማውረዱን</a:t>
            </a:r>
            <a:r>
              <a:rPr lang="en-US" altLang="en-US" sz="2800" dirty="0" smtClean="0">
                <a:solidFill>
                  <a:srgbClr val="FF0000"/>
                </a:solidFill>
              </a:rPr>
              <a:t> </a:t>
            </a:r>
            <a:r>
              <a:rPr lang="en-US" altLang="en-US" sz="2800" dirty="0" err="1" smtClean="0">
                <a:solidFill>
                  <a:srgbClr val="FF0000"/>
                </a:solidFill>
              </a:rPr>
              <a:t>ስራ</a:t>
            </a:r>
            <a:r>
              <a:rPr lang="en-US" altLang="en-US" sz="2800" dirty="0" smtClean="0">
                <a:solidFill>
                  <a:srgbClr val="FF0000"/>
                </a:solidFill>
              </a:rPr>
              <a:t>  </a:t>
            </a:r>
            <a:r>
              <a:rPr lang="en-US" altLang="en-US" sz="2800" dirty="0" err="1" smtClean="0">
                <a:solidFill>
                  <a:srgbClr val="FF0000"/>
                </a:solidFill>
              </a:rPr>
              <a:t>በተገቢው</a:t>
            </a:r>
            <a:r>
              <a:rPr lang="en-US" altLang="en-US" sz="2800" dirty="0" smtClean="0">
                <a:solidFill>
                  <a:srgbClr val="FF0000"/>
                </a:solidFill>
              </a:rPr>
              <a:t> </a:t>
            </a:r>
            <a:r>
              <a:rPr lang="en-US" altLang="en-US" sz="2800" dirty="0" err="1" smtClean="0">
                <a:solidFill>
                  <a:srgbClr val="FF0000"/>
                </a:solidFill>
              </a:rPr>
              <a:t>ቅደም</a:t>
            </a:r>
            <a:r>
              <a:rPr lang="en-US" altLang="en-US" sz="2800" dirty="0" smtClean="0">
                <a:solidFill>
                  <a:srgbClr val="FF0000"/>
                </a:solidFill>
              </a:rPr>
              <a:t> </a:t>
            </a:r>
            <a:r>
              <a:rPr lang="en-US" altLang="en-US" sz="2800" dirty="0" err="1" smtClean="0">
                <a:solidFill>
                  <a:srgbClr val="FF0000"/>
                </a:solidFill>
              </a:rPr>
              <a:t>ተከተል</a:t>
            </a:r>
            <a:r>
              <a:rPr lang="en-US" altLang="en-US" sz="2800" dirty="0" smtClean="0">
                <a:solidFill>
                  <a:srgbClr val="FF0000"/>
                </a:solidFill>
              </a:rPr>
              <a:t> </a:t>
            </a:r>
            <a:r>
              <a:rPr lang="en-US" altLang="en-US" sz="2800" dirty="0" err="1" smtClean="0">
                <a:solidFill>
                  <a:srgbClr val="0070C0"/>
                </a:solidFill>
              </a:rPr>
              <a:t>ግልጽነትና</a:t>
            </a:r>
            <a:r>
              <a:rPr lang="en-US" altLang="en-US" sz="2800" dirty="0" smtClean="0">
                <a:solidFill>
                  <a:srgbClr val="0070C0"/>
                </a:solidFill>
              </a:rPr>
              <a:t> </a:t>
            </a:r>
            <a:r>
              <a:rPr lang="en-US" altLang="en-US" sz="2800" dirty="0" err="1" smtClean="0">
                <a:solidFill>
                  <a:srgbClr val="0070C0"/>
                </a:solidFill>
              </a:rPr>
              <a:t>ተጠያቂነት</a:t>
            </a:r>
            <a:r>
              <a:rPr lang="en-US" altLang="en-US" sz="2800" dirty="0" smtClean="0">
                <a:solidFill>
                  <a:srgbClr val="0070C0"/>
                </a:solidFill>
              </a:rPr>
              <a:t> </a:t>
            </a:r>
            <a:r>
              <a:rPr lang="en-US" altLang="en-US" sz="2800" dirty="0" smtClean="0">
                <a:solidFill>
                  <a:srgbClr val="FF0000"/>
                </a:solidFill>
              </a:rPr>
              <a:t>ባለው </a:t>
            </a:r>
            <a:r>
              <a:rPr lang="en-US" altLang="en-US" sz="2800" dirty="0" err="1" smtClean="0">
                <a:solidFill>
                  <a:srgbClr val="FF0000"/>
                </a:solidFill>
              </a:rPr>
              <a:t>መልኩ</a:t>
            </a:r>
            <a:r>
              <a:rPr lang="en-US" altLang="en-US" sz="2800" dirty="0" smtClean="0">
                <a:solidFill>
                  <a:srgbClr val="FF0000"/>
                </a:solidFill>
              </a:rPr>
              <a:t> </a:t>
            </a:r>
            <a:r>
              <a:rPr lang="en-US" altLang="en-US" sz="2800" dirty="0" err="1" smtClean="0">
                <a:solidFill>
                  <a:srgbClr val="FF0000"/>
                </a:solidFill>
              </a:rPr>
              <a:t>ለማከናወን</a:t>
            </a:r>
            <a:r>
              <a:rPr lang="en-US" altLang="en-US" sz="2800" dirty="0" smtClean="0">
                <a:solidFill>
                  <a:srgbClr val="FF0000"/>
                </a:solidFill>
              </a:rPr>
              <a:t> </a:t>
            </a:r>
            <a:r>
              <a:rPr lang="en-US" altLang="en-US" sz="2800" dirty="0" err="1" smtClean="0">
                <a:solidFill>
                  <a:srgbClr val="FF0000"/>
                </a:solidFill>
              </a:rPr>
              <a:t>የሚያሥችል</a:t>
            </a:r>
            <a:r>
              <a:rPr lang="en-US" altLang="en-US" sz="2800" dirty="0" smtClean="0">
                <a:solidFill>
                  <a:srgbClr val="FF0000"/>
                </a:solidFill>
              </a:rPr>
              <a:t> </a:t>
            </a:r>
            <a:r>
              <a:rPr lang="en-US" altLang="en-US" sz="2800" dirty="0" err="1" smtClean="0">
                <a:solidFill>
                  <a:srgbClr val="FF0000"/>
                </a:solidFill>
              </a:rPr>
              <a:t>የማስፈጸሚያ</a:t>
            </a:r>
            <a:r>
              <a:rPr lang="en-US" altLang="en-US" sz="2800" dirty="0" smtClean="0">
                <a:solidFill>
                  <a:srgbClr val="FF0000"/>
                </a:solidFill>
              </a:rPr>
              <a:t> </a:t>
            </a:r>
            <a:r>
              <a:rPr lang="en-US" altLang="en-US" sz="2800" dirty="0" err="1" smtClean="0">
                <a:solidFill>
                  <a:srgbClr val="FF0000"/>
                </a:solidFill>
              </a:rPr>
              <a:t>ማኑዋል</a:t>
            </a:r>
            <a:r>
              <a:rPr lang="en-US" altLang="en-US" sz="2800" dirty="0" smtClean="0">
                <a:solidFill>
                  <a:srgbClr val="FF0000"/>
                </a:solidFill>
              </a:rPr>
              <a:t> </a:t>
            </a:r>
            <a:r>
              <a:rPr lang="en-US" altLang="en-US" sz="2800" dirty="0" err="1" smtClean="0">
                <a:solidFill>
                  <a:srgbClr val="FF0000"/>
                </a:solidFill>
              </a:rPr>
              <a:t>ባለመኖሩ</a:t>
            </a:r>
            <a:r>
              <a:rPr lang="en-US" altLang="en-US" sz="2800" dirty="0" smtClean="0">
                <a:solidFill>
                  <a:srgbClr val="FF0000"/>
                </a:solidFill>
              </a:rPr>
              <a:t> </a:t>
            </a:r>
            <a:r>
              <a:rPr lang="en-US" altLang="en-US" sz="2800" dirty="0" err="1" smtClean="0">
                <a:solidFill>
                  <a:srgbClr val="FF0000"/>
                </a:solidFill>
              </a:rPr>
              <a:t>የማኑዋሉን</a:t>
            </a:r>
            <a:r>
              <a:rPr lang="en-US" altLang="en-US" sz="2800" dirty="0" smtClean="0">
                <a:solidFill>
                  <a:srgbClr val="FF0000"/>
                </a:solidFill>
              </a:rPr>
              <a:t> </a:t>
            </a:r>
            <a:r>
              <a:rPr lang="en-US" altLang="en-US" sz="2800" dirty="0" err="1" smtClean="0">
                <a:solidFill>
                  <a:srgbClr val="FF0000"/>
                </a:solidFill>
              </a:rPr>
              <a:t>ዝግጅት</a:t>
            </a:r>
            <a:r>
              <a:rPr lang="en-US" altLang="en-US" sz="2800" dirty="0" smtClean="0">
                <a:solidFill>
                  <a:srgbClr val="FF0000"/>
                </a:solidFill>
              </a:rPr>
              <a:t> </a:t>
            </a:r>
            <a:r>
              <a:rPr lang="en-US" altLang="en-US" sz="2800" dirty="0" err="1" smtClean="0">
                <a:solidFill>
                  <a:srgbClr val="FF0000"/>
                </a:solidFill>
              </a:rPr>
              <a:t>አስፈላጊ</a:t>
            </a:r>
            <a:r>
              <a:rPr lang="en-US" altLang="en-US" sz="2800" dirty="0" smtClean="0">
                <a:solidFill>
                  <a:srgbClr val="FF0000"/>
                </a:solidFill>
              </a:rPr>
              <a:t> </a:t>
            </a:r>
            <a:r>
              <a:rPr lang="en-US" altLang="en-US" sz="2800" dirty="0" err="1" smtClean="0">
                <a:solidFill>
                  <a:srgbClr val="FF0000"/>
                </a:solidFill>
              </a:rPr>
              <a:t>ያደርገዋል</a:t>
            </a:r>
            <a:r>
              <a:rPr lang="en-US" altLang="en-US" sz="2800" dirty="0" smtClean="0">
                <a:solidFill>
                  <a:srgbClr val="FF0000"/>
                </a:solidFill>
              </a:rPr>
              <a:t>፡፡</a:t>
            </a:r>
            <a:r>
              <a:rPr lang="en-US" altLang="en-US" sz="2800" dirty="0" smtClean="0"/>
              <a:t> </a:t>
            </a:r>
            <a:endParaRPr lang="en-US" altLang="en-US" sz="2400" dirty="0" smtClean="0"/>
          </a:p>
          <a:p>
            <a:pPr eaLnBrk="1" hangingPunct="1">
              <a:buFont typeface="Wingdings 2" pitchFamily="18" charset="2"/>
              <a:buNone/>
            </a:pPr>
            <a:endParaRPr lang="en-US" altLang="en-US" dirty="0" smtClean="0"/>
          </a:p>
        </p:txBody>
      </p:sp>
      <p:sp>
        <p:nvSpPr>
          <p:cNvPr id="4" name="Slide Number Placeholder 3"/>
          <p:cNvSpPr>
            <a:spLocks noGrp="1"/>
          </p:cNvSpPr>
          <p:nvPr>
            <p:ph type="sldNum" sz="quarter" idx="12"/>
          </p:nvPr>
        </p:nvSpPr>
        <p:spPr/>
        <p:txBody>
          <a:bodyPr/>
          <a:lstStyle/>
          <a:p>
            <a:pPr>
              <a:defRPr/>
            </a:pPr>
            <a:fld id="{9A1AE870-1199-4532-91DF-6485E10E824B}" type="slidenum">
              <a:rPr lang="en-US" smtClean="0"/>
              <a:pPr>
                <a:defRPr/>
              </a:pPr>
              <a:t>5</a:t>
            </a:fld>
            <a:endParaRPr lang="en-US"/>
          </a:p>
        </p:txBody>
      </p:sp>
    </p:spTree>
    <p:extLst>
      <p:ext uri="{BB962C8B-B14F-4D97-AF65-F5344CB8AC3E}">
        <p14:creationId xmlns:p14="http://schemas.microsoft.com/office/powerpoint/2010/main" val="3855773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685800"/>
          </a:xfrm>
        </p:spPr>
        <p:txBody>
          <a:bodyPr>
            <a:normAutofit fontScale="90000"/>
          </a:bodyPr>
          <a:lstStyle/>
          <a:p>
            <a:pPr lvl="1" algn="ctr" eaLnBrk="1" fontAlgn="auto" hangingPunct="1">
              <a:spcAft>
                <a:spcPts val="0"/>
              </a:spcAft>
              <a:defRPr/>
            </a:pPr>
            <a:r>
              <a:rPr lang="en-US" sz="3600" dirty="0" err="1">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የማኑዋሉ</a:t>
            </a:r>
            <a:r>
              <a:rPr lang="en-US" sz="360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 </a:t>
            </a:r>
            <a:r>
              <a:rPr lang="en-US" sz="3600" dirty="0" err="1">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ዓላማ</a:t>
            </a:r>
            <a:r>
              <a:rPr lang="en-US" sz="360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 </a:t>
            </a:r>
            <a:r>
              <a:rPr lang="en-US" sz="1800" b="0" dirty="0">
                <a:solidFill>
                  <a:sysClr val="windowText" lastClr="000000"/>
                </a:solidFill>
              </a:rPr>
              <a:t/>
            </a:r>
            <a:br>
              <a:rPr lang="en-US" sz="1800" b="0" dirty="0">
                <a:solidFill>
                  <a:sysClr val="windowText" lastClr="000000"/>
                </a:solidFill>
              </a:rPr>
            </a:br>
            <a:endParaRPr lang="en-US" sz="1800" b="0" dirty="0">
              <a:solidFill>
                <a:sysClr val="windowText" lastClr="000000"/>
              </a:solidFill>
            </a:endParaRPr>
          </a:p>
        </p:txBody>
      </p:sp>
      <p:sp>
        <p:nvSpPr>
          <p:cNvPr id="11267" name="Content Placeholder 2"/>
          <p:cNvSpPr>
            <a:spLocks noGrp="1"/>
          </p:cNvSpPr>
          <p:nvPr>
            <p:ph idx="1"/>
          </p:nvPr>
        </p:nvSpPr>
        <p:spPr/>
        <p:txBody>
          <a:bodyPr/>
          <a:lstStyle/>
          <a:p>
            <a:pPr algn="just" eaLnBrk="1" hangingPunct="1">
              <a:buFont typeface="Wingdings" pitchFamily="2" charset="2"/>
              <a:buChar char="ü"/>
            </a:pPr>
            <a:r>
              <a:rPr lang="en-US" altLang="en-US" sz="2800" smtClean="0"/>
              <a:t>የዚህ ማኑዋል ዋና ዓላማ </a:t>
            </a:r>
            <a:r>
              <a:rPr lang="en-US" altLang="en-US" sz="2800" smtClean="0">
                <a:solidFill>
                  <a:srgbClr val="FF0000"/>
                </a:solidFill>
              </a:rPr>
              <a:t>ከላይ እስከታች  በአስተዳደሩ ስር ያሉ ሴክተሮች </a:t>
            </a:r>
            <a:r>
              <a:rPr lang="en-US" altLang="en-US" sz="2800" smtClean="0">
                <a:solidFill>
                  <a:srgbClr val="002060"/>
                </a:solidFill>
              </a:rPr>
              <a:t>በሚዛናዊ ሥራ አመራርና ምዘና ስርዓት የተጣሉ ግቦችን በየደረጃው ለሚገኙ ፈጻሚ አካላት  በተሟላ ሁኔታ ማውረድ የሚቻልበትን ስርዓት በመዘርጋት </a:t>
            </a:r>
            <a:r>
              <a:rPr lang="en-US" altLang="en-US" sz="2800" smtClean="0">
                <a:solidFill>
                  <a:srgbClr val="00B050"/>
                </a:solidFill>
              </a:rPr>
              <a:t>ለአፈጻጸም ክትትል፤ ግምገማና ምዘና ስራ ምቹ ሁኔታ ለመፍጠር ነዉ፡፡ </a:t>
            </a:r>
            <a:endParaRPr lang="en-US" altLang="en-US" sz="2400" smtClean="0">
              <a:solidFill>
                <a:srgbClr val="00B050"/>
              </a:solidFill>
            </a:endParaRPr>
          </a:p>
          <a:p>
            <a:pPr eaLnBrk="1" hangingPunct="1">
              <a:buFont typeface="Wingdings 2" pitchFamily="18" charset="2"/>
              <a:buNone/>
            </a:pPr>
            <a:endParaRPr lang="en-US" altLang="en-US" smtClean="0"/>
          </a:p>
        </p:txBody>
      </p:sp>
      <p:sp>
        <p:nvSpPr>
          <p:cNvPr id="4" name="Slide Number Placeholder 3"/>
          <p:cNvSpPr>
            <a:spLocks noGrp="1"/>
          </p:cNvSpPr>
          <p:nvPr>
            <p:ph type="sldNum" sz="quarter" idx="12"/>
          </p:nvPr>
        </p:nvSpPr>
        <p:spPr/>
        <p:txBody>
          <a:bodyPr/>
          <a:lstStyle/>
          <a:p>
            <a:pPr>
              <a:defRPr/>
            </a:pPr>
            <a:fld id="{382F23FE-532B-47C0-AACF-409EC6660444}" type="slidenum">
              <a:rPr lang="en-US" smtClean="0"/>
              <a:pPr>
                <a:defRPr/>
              </a:pPr>
              <a:t>6</a:t>
            </a:fld>
            <a:endParaRPr lang="en-US"/>
          </a:p>
        </p:txBody>
      </p:sp>
    </p:spTree>
    <p:extLst>
      <p:ext uri="{BB962C8B-B14F-4D97-AF65-F5344CB8AC3E}">
        <p14:creationId xmlns:p14="http://schemas.microsoft.com/office/powerpoint/2010/main" val="3553904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457200"/>
          </a:xfrm>
        </p:spPr>
        <p:txBody>
          <a:bodyPr>
            <a:normAutofit fontScale="90000"/>
          </a:bodyPr>
          <a:lstStyle/>
          <a:p>
            <a:pPr algn="ctr" eaLnBrk="1" fontAlgn="auto" hangingPunct="1">
              <a:spcAft>
                <a:spcPts val="0"/>
              </a:spcAft>
              <a:defRPr/>
            </a:pPr>
            <a:r>
              <a:rPr lang="en-US" sz="3200" dirty="0" err="1" smtClean="0">
                <a:ln w="12700">
                  <a:solidFill>
                    <a:schemeClr val="tx2">
                      <a:satMod val="155000"/>
                    </a:schemeClr>
                  </a:solidFill>
                  <a:prstDash val="solid"/>
                </a:ln>
                <a:solidFill>
                  <a:srgbClr val="000066"/>
                </a:solidFill>
                <a:effectLst>
                  <a:outerShdw blurRad="41275" dist="20320" dir="1800000" algn="tl" rotWithShape="0">
                    <a:srgbClr val="000000">
                      <a:alpha val="40000"/>
                    </a:srgbClr>
                  </a:outerShdw>
                </a:effectLst>
              </a:rPr>
              <a:t>የቀጠለ</a:t>
            </a:r>
            <a:r>
              <a:rPr lang="en-US" sz="3200" dirty="0" smtClean="0">
                <a:ln w="12700">
                  <a:solidFill>
                    <a:schemeClr val="tx2">
                      <a:satMod val="155000"/>
                    </a:schemeClr>
                  </a:solidFill>
                  <a:prstDash val="solid"/>
                </a:ln>
                <a:solidFill>
                  <a:srgbClr val="000066"/>
                </a:solidFill>
                <a:effectLst>
                  <a:outerShdw blurRad="41275" dist="20320" dir="1800000" algn="tl" rotWithShape="0">
                    <a:srgbClr val="000000">
                      <a:alpha val="40000"/>
                    </a:srgbClr>
                  </a:outerShdw>
                </a:effectLst>
              </a:rPr>
              <a:t>….</a:t>
            </a:r>
            <a:endParaRPr lang="en-US" sz="3200" dirty="0">
              <a:solidFill>
                <a:srgbClr val="000066"/>
              </a:solidFill>
            </a:endParaRPr>
          </a:p>
        </p:txBody>
      </p:sp>
      <p:sp>
        <p:nvSpPr>
          <p:cNvPr id="3" name="Content Placeholder 2"/>
          <p:cNvSpPr>
            <a:spLocks noGrp="1"/>
          </p:cNvSpPr>
          <p:nvPr>
            <p:ph idx="1"/>
          </p:nvPr>
        </p:nvSpPr>
        <p:spPr>
          <a:xfrm>
            <a:off x="457200" y="1066800"/>
            <a:ext cx="8229600" cy="5389563"/>
          </a:xfrm>
        </p:spPr>
        <p:txBody>
          <a:bodyPr>
            <a:normAutofit fontScale="85000" lnSpcReduction="20000"/>
          </a:bodyPr>
          <a:lstStyle/>
          <a:p>
            <a:pPr marL="758952" lvl="2" algn="ctr" eaLnBrk="1" fontAlgn="auto" hangingPunct="1">
              <a:spcAft>
                <a:spcPts val="0"/>
              </a:spcAft>
              <a:buClr>
                <a:schemeClr val="accent4"/>
              </a:buClr>
              <a:buFont typeface="Wingdings"/>
              <a:buNone/>
              <a:defRPr/>
            </a:pPr>
            <a:r>
              <a:rPr lang="en-US" sz="2800" b="1" dirty="0" err="1" smtClean="0"/>
              <a:t>ዝርዝር</a:t>
            </a:r>
            <a:r>
              <a:rPr lang="en-US" sz="2800" b="1" dirty="0" smtClean="0"/>
              <a:t> </a:t>
            </a:r>
            <a:r>
              <a:rPr lang="en-US" sz="2800" b="1" dirty="0" err="1" smtClean="0"/>
              <a:t>ዓላማዎች</a:t>
            </a:r>
            <a:endParaRPr lang="en-US" sz="2400" dirty="0" smtClean="0"/>
          </a:p>
          <a:p>
            <a:pPr marL="274320" indent="-274320" algn="just" eaLnBrk="1" fontAlgn="auto" hangingPunct="1">
              <a:spcAft>
                <a:spcPts val="0"/>
              </a:spcAft>
              <a:buFont typeface="Wingdings" pitchFamily="2" charset="2"/>
              <a:buChar char="ü"/>
              <a:defRPr/>
            </a:pPr>
            <a:r>
              <a:rPr lang="en-US" sz="2800" dirty="0" err="1" smtClean="0"/>
              <a:t>ስትራቴጂን</a:t>
            </a:r>
            <a:r>
              <a:rPr lang="en-US" sz="2800" dirty="0" smtClean="0"/>
              <a:t> </a:t>
            </a:r>
            <a:r>
              <a:rPr lang="en-US" sz="2800" dirty="0" err="1" smtClean="0"/>
              <a:t>ወደ</a:t>
            </a:r>
            <a:r>
              <a:rPr lang="en-US" sz="2800" dirty="0" smtClean="0"/>
              <a:t> </a:t>
            </a:r>
            <a:r>
              <a:rPr lang="en-US" sz="2800" dirty="0" err="1" smtClean="0"/>
              <a:t>ፈጻሚ</a:t>
            </a:r>
            <a:r>
              <a:rPr lang="en-US" sz="2800" dirty="0" smtClean="0"/>
              <a:t> </a:t>
            </a:r>
            <a:r>
              <a:rPr lang="en-US" sz="2800" dirty="0" err="1" smtClean="0">
                <a:solidFill>
                  <a:srgbClr val="000066"/>
                </a:solidFill>
              </a:rPr>
              <a:t>አካላት</a:t>
            </a:r>
            <a:r>
              <a:rPr lang="en-US" sz="2800" dirty="0" smtClean="0">
                <a:solidFill>
                  <a:srgbClr val="000066"/>
                </a:solidFill>
              </a:rPr>
              <a:t> </a:t>
            </a:r>
            <a:r>
              <a:rPr lang="en-US" sz="2800" dirty="0" err="1" smtClean="0">
                <a:solidFill>
                  <a:srgbClr val="000066"/>
                </a:solidFill>
              </a:rPr>
              <a:t>ማውረድ</a:t>
            </a:r>
            <a:r>
              <a:rPr lang="en-US" sz="2800" dirty="0" smtClean="0"/>
              <a:t>( cascading) </a:t>
            </a:r>
            <a:r>
              <a:rPr lang="en-US" sz="2800" dirty="0" err="1" smtClean="0">
                <a:solidFill>
                  <a:srgbClr val="FF0000"/>
                </a:solidFill>
              </a:rPr>
              <a:t>ምንነት</a:t>
            </a:r>
            <a:r>
              <a:rPr lang="en-US" sz="2800" dirty="0" smtClean="0"/>
              <a:t> </a:t>
            </a:r>
            <a:r>
              <a:rPr lang="en-US" sz="2800" dirty="0" err="1" smtClean="0"/>
              <a:t>እና</a:t>
            </a:r>
            <a:r>
              <a:rPr lang="en-US" sz="2800" dirty="0" smtClean="0"/>
              <a:t>  </a:t>
            </a:r>
            <a:r>
              <a:rPr lang="en-US" sz="2800" dirty="0" err="1" smtClean="0">
                <a:solidFill>
                  <a:srgbClr val="FF0000"/>
                </a:solidFill>
              </a:rPr>
              <a:t>በጽንሰ</a:t>
            </a:r>
            <a:r>
              <a:rPr lang="en-US" sz="2800" dirty="0" smtClean="0">
                <a:solidFill>
                  <a:srgbClr val="FF0000"/>
                </a:solidFill>
              </a:rPr>
              <a:t> </a:t>
            </a:r>
            <a:r>
              <a:rPr lang="en-US" sz="2800" dirty="0" err="1" smtClean="0">
                <a:solidFill>
                  <a:srgbClr val="FF0000"/>
                </a:solidFill>
              </a:rPr>
              <a:t>ሃሳቡ</a:t>
            </a:r>
            <a:r>
              <a:rPr lang="en-US" sz="2800" dirty="0" smtClean="0">
                <a:solidFill>
                  <a:srgbClr val="FF0000"/>
                </a:solidFill>
              </a:rPr>
              <a:t> </a:t>
            </a:r>
            <a:r>
              <a:rPr lang="en-US" sz="2800" dirty="0" err="1" smtClean="0"/>
              <a:t>ዙሪያ</a:t>
            </a:r>
            <a:r>
              <a:rPr lang="en-US" sz="2800" dirty="0" smtClean="0"/>
              <a:t> </a:t>
            </a:r>
            <a:r>
              <a:rPr lang="en-US" sz="2800" dirty="0" err="1" smtClean="0"/>
              <a:t>ግንዛቤ</a:t>
            </a:r>
            <a:r>
              <a:rPr lang="en-US" sz="2800" dirty="0" smtClean="0"/>
              <a:t> </a:t>
            </a:r>
            <a:r>
              <a:rPr lang="en-US" sz="2800" dirty="0" err="1" smtClean="0"/>
              <a:t>በማዳበር</a:t>
            </a:r>
            <a:r>
              <a:rPr lang="en-US" sz="2800" dirty="0" smtClean="0"/>
              <a:t> </a:t>
            </a:r>
            <a:r>
              <a:rPr lang="en-US" sz="2800" dirty="0" err="1" smtClean="0"/>
              <a:t>የማንዋሉን</a:t>
            </a:r>
            <a:r>
              <a:rPr lang="en-US" sz="2800" dirty="0" smtClean="0"/>
              <a:t> </a:t>
            </a:r>
            <a:r>
              <a:rPr lang="en-US" sz="2800" dirty="0" err="1" smtClean="0"/>
              <a:t>አጠቃቀም</a:t>
            </a:r>
            <a:r>
              <a:rPr lang="en-US" sz="2800" dirty="0" smtClean="0"/>
              <a:t> </a:t>
            </a:r>
            <a:r>
              <a:rPr lang="en-US" sz="2800" dirty="0" err="1" smtClean="0"/>
              <a:t>ቀላል</a:t>
            </a:r>
            <a:r>
              <a:rPr lang="en-US" sz="2800" dirty="0" smtClean="0"/>
              <a:t> </a:t>
            </a:r>
            <a:r>
              <a:rPr lang="en-US" sz="2800" dirty="0" err="1" smtClean="0"/>
              <a:t>ለማድረግ</a:t>
            </a:r>
            <a:r>
              <a:rPr lang="en-US" sz="2800" dirty="0" smtClean="0"/>
              <a:t>፤ </a:t>
            </a:r>
            <a:endParaRPr lang="en-US" sz="2400" dirty="0" smtClean="0"/>
          </a:p>
          <a:p>
            <a:pPr marL="274320" indent="-274320" algn="just" eaLnBrk="1" fontAlgn="auto" hangingPunct="1">
              <a:spcAft>
                <a:spcPts val="0"/>
              </a:spcAft>
              <a:buFont typeface="Wingdings" pitchFamily="2" charset="2"/>
              <a:buChar char="ü"/>
              <a:defRPr/>
            </a:pPr>
            <a:r>
              <a:rPr lang="en-US" sz="2800" dirty="0" err="1" smtClean="0"/>
              <a:t>ግቦችንና</a:t>
            </a:r>
            <a:r>
              <a:rPr lang="en-US" sz="2800" dirty="0" smtClean="0"/>
              <a:t> </a:t>
            </a:r>
            <a:r>
              <a:rPr lang="en-US" sz="2800" dirty="0" err="1" smtClean="0"/>
              <a:t>ስትራቴጂዎችን</a:t>
            </a:r>
            <a:r>
              <a:rPr lang="en-US" sz="2800" dirty="0" smtClean="0"/>
              <a:t> </a:t>
            </a:r>
            <a:r>
              <a:rPr lang="en-US" sz="2800" dirty="0" err="1" smtClean="0"/>
              <a:t>በየደረጃው</a:t>
            </a:r>
            <a:r>
              <a:rPr lang="en-US" sz="2800" dirty="0" smtClean="0"/>
              <a:t> </a:t>
            </a:r>
            <a:r>
              <a:rPr lang="en-US" sz="2800" dirty="0" err="1" smtClean="0"/>
              <a:t>ለሚገኙ</a:t>
            </a:r>
            <a:r>
              <a:rPr lang="en-US" sz="2800" dirty="0" smtClean="0"/>
              <a:t> </a:t>
            </a:r>
            <a:r>
              <a:rPr lang="en-US" sz="2800" dirty="0" err="1" smtClean="0"/>
              <a:t>ፈጻሚ</a:t>
            </a:r>
            <a:r>
              <a:rPr lang="en-US" sz="2800" dirty="0" smtClean="0"/>
              <a:t> </a:t>
            </a:r>
            <a:r>
              <a:rPr lang="en-US" sz="2800" dirty="0" err="1" smtClean="0"/>
              <a:t>አካላት</a:t>
            </a:r>
            <a:r>
              <a:rPr lang="en-US" sz="2800" dirty="0" smtClean="0"/>
              <a:t> </a:t>
            </a:r>
            <a:r>
              <a:rPr lang="en-US" sz="2800" dirty="0" err="1" smtClean="0"/>
              <a:t>የማውረድ</a:t>
            </a:r>
            <a:r>
              <a:rPr lang="en-US" sz="2800" dirty="0" smtClean="0"/>
              <a:t> </a:t>
            </a:r>
            <a:r>
              <a:rPr lang="en-US" sz="2800" dirty="0" err="1" smtClean="0"/>
              <a:t>እና</a:t>
            </a:r>
            <a:r>
              <a:rPr lang="en-US" sz="2800" dirty="0" smtClean="0"/>
              <a:t> </a:t>
            </a:r>
            <a:r>
              <a:rPr lang="en-US" sz="2800" dirty="0" err="1" smtClean="0">
                <a:solidFill>
                  <a:srgbClr val="000066"/>
                </a:solidFill>
              </a:rPr>
              <a:t>የምዘና</a:t>
            </a:r>
            <a:r>
              <a:rPr lang="en-US" sz="2800" dirty="0" smtClean="0">
                <a:solidFill>
                  <a:srgbClr val="000066"/>
                </a:solidFill>
              </a:rPr>
              <a:t>  </a:t>
            </a:r>
            <a:r>
              <a:rPr lang="en-US" sz="2800" dirty="0" err="1" smtClean="0">
                <a:solidFill>
                  <a:srgbClr val="000066"/>
                </a:solidFill>
              </a:rPr>
              <a:t>ስራውን</a:t>
            </a:r>
            <a:r>
              <a:rPr lang="en-US" sz="2800" dirty="0" smtClean="0">
                <a:solidFill>
                  <a:srgbClr val="000066"/>
                </a:solidFill>
              </a:rPr>
              <a:t>  </a:t>
            </a:r>
            <a:r>
              <a:rPr lang="en-US" sz="2800" dirty="0" err="1" smtClean="0">
                <a:solidFill>
                  <a:srgbClr val="000066"/>
                </a:solidFill>
              </a:rPr>
              <a:t>ውጤታማ</a:t>
            </a:r>
            <a:r>
              <a:rPr lang="en-US" sz="2800" dirty="0" smtClean="0">
                <a:solidFill>
                  <a:srgbClr val="000066"/>
                </a:solidFill>
              </a:rPr>
              <a:t> </a:t>
            </a:r>
            <a:r>
              <a:rPr lang="en-US" sz="2800" dirty="0" err="1" smtClean="0"/>
              <a:t>በሆነ</a:t>
            </a:r>
            <a:r>
              <a:rPr lang="en-US" sz="2800" dirty="0" smtClean="0"/>
              <a:t> </a:t>
            </a:r>
            <a:r>
              <a:rPr lang="en-US" sz="2800" dirty="0" err="1" smtClean="0"/>
              <a:t>መልክ</a:t>
            </a:r>
            <a:r>
              <a:rPr lang="en-US" sz="2800" dirty="0" smtClean="0"/>
              <a:t> </a:t>
            </a:r>
            <a:r>
              <a:rPr lang="en-US" sz="2800" dirty="0" err="1" smtClean="0"/>
              <a:t>ለመምራት</a:t>
            </a:r>
            <a:r>
              <a:rPr lang="en-US" sz="2800" dirty="0" smtClean="0"/>
              <a:t>/</a:t>
            </a:r>
            <a:r>
              <a:rPr lang="en-US" sz="2800" dirty="0" err="1" smtClean="0"/>
              <a:t>ለማካሄድ</a:t>
            </a:r>
            <a:r>
              <a:rPr lang="en-US" sz="2800" dirty="0" smtClean="0"/>
              <a:t>፤</a:t>
            </a:r>
            <a:endParaRPr lang="en-US" sz="2400" dirty="0" smtClean="0"/>
          </a:p>
          <a:p>
            <a:pPr marL="274320" indent="-274320" algn="just" eaLnBrk="1" fontAlgn="auto" hangingPunct="1">
              <a:spcAft>
                <a:spcPts val="0"/>
              </a:spcAft>
              <a:buFont typeface="Wingdings" pitchFamily="2" charset="2"/>
              <a:buChar char="ü"/>
              <a:defRPr/>
            </a:pPr>
            <a:r>
              <a:rPr lang="en-US" sz="2800" dirty="0" err="1" smtClean="0">
                <a:solidFill>
                  <a:srgbClr val="000066"/>
                </a:solidFill>
              </a:rPr>
              <a:t>የካስኬዲኒግ</a:t>
            </a:r>
            <a:r>
              <a:rPr lang="en-US" sz="2800" dirty="0" smtClean="0">
                <a:solidFill>
                  <a:srgbClr val="000066"/>
                </a:solidFill>
              </a:rPr>
              <a:t>  </a:t>
            </a:r>
            <a:r>
              <a:rPr lang="en-US" sz="2800" dirty="0" err="1" smtClean="0">
                <a:solidFill>
                  <a:srgbClr val="000066"/>
                </a:solidFill>
              </a:rPr>
              <a:t>ስራ</a:t>
            </a:r>
            <a:r>
              <a:rPr lang="en-US" sz="2800" dirty="0" smtClean="0">
                <a:solidFill>
                  <a:srgbClr val="000066"/>
                </a:solidFill>
              </a:rPr>
              <a:t> </a:t>
            </a:r>
            <a:r>
              <a:rPr lang="en-US" sz="2800" dirty="0" err="1" smtClean="0">
                <a:solidFill>
                  <a:srgbClr val="000066"/>
                </a:solidFill>
              </a:rPr>
              <a:t>በተለያዩ</a:t>
            </a:r>
            <a:r>
              <a:rPr lang="en-US" sz="2800" dirty="0" smtClean="0">
                <a:solidFill>
                  <a:srgbClr val="000066"/>
                </a:solidFill>
              </a:rPr>
              <a:t> </a:t>
            </a:r>
            <a:r>
              <a:rPr lang="en-US" sz="2800" dirty="0" err="1" smtClean="0">
                <a:solidFill>
                  <a:srgbClr val="000066"/>
                </a:solidFill>
              </a:rPr>
              <a:t>ተቋማት</a:t>
            </a:r>
            <a:r>
              <a:rPr lang="en-US" sz="2800" dirty="0" smtClean="0">
                <a:solidFill>
                  <a:srgbClr val="000066"/>
                </a:solidFill>
              </a:rPr>
              <a:t> </a:t>
            </a:r>
            <a:r>
              <a:rPr lang="en-US" sz="2800" dirty="0" err="1" smtClean="0">
                <a:solidFill>
                  <a:srgbClr val="000066"/>
                </a:solidFill>
              </a:rPr>
              <a:t>ሊከናወን</a:t>
            </a:r>
            <a:r>
              <a:rPr lang="en-US" sz="2800" dirty="0" smtClean="0">
                <a:solidFill>
                  <a:srgbClr val="000066"/>
                </a:solidFill>
              </a:rPr>
              <a:t> </a:t>
            </a:r>
            <a:r>
              <a:rPr lang="en-US" sz="2800" dirty="0" err="1" smtClean="0">
                <a:solidFill>
                  <a:srgbClr val="000066"/>
                </a:solidFill>
              </a:rPr>
              <a:t>የሚችል</a:t>
            </a:r>
            <a:r>
              <a:rPr lang="en-US" sz="2800" dirty="0" smtClean="0">
                <a:solidFill>
                  <a:srgbClr val="000066"/>
                </a:solidFill>
              </a:rPr>
              <a:t> </a:t>
            </a:r>
            <a:r>
              <a:rPr lang="en-US" sz="2800" dirty="0" err="1" smtClean="0">
                <a:solidFill>
                  <a:srgbClr val="000066"/>
                </a:solidFill>
              </a:rPr>
              <a:t>በመሆኑና</a:t>
            </a:r>
            <a:r>
              <a:rPr lang="en-US" sz="2800" dirty="0" smtClean="0">
                <a:solidFill>
                  <a:srgbClr val="000066"/>
                </a:solidFill>
              </a:rPr>
              <a:t> </a:t>
            </a:r>
            <a:r>
              <a:rPr lang="en-US" sz="2800" dirty="0" err="1" smtClean="0">
                <a:solidFill>
                  <a:srgbClr val="000066"/>
                </a:solidFill>
              </a:rPr>
              <a:t>እንደ</a:t>
            </a:r>
            <a:r>
              <a:rPr lang="en-US" sz="2800" dirty="0" smtClean="0">
                <a:solidFill>
                  <a:srgbClr val="000066"/>
                </a:solidFill>
              </a:rPr>
              <a:t> </a:t>
            </a:r>
            <a:r>
              <a:rPr lang="en-US" sz="2800" dirty="0" err="1" smtClean="0">
                <a:solidFill>
                  <a:srgbClr val="000066"/>
                </a:solidFill>
              </a:rPr>
              <a:t>ተቋሙ</a:t>
            </a:r>
            <a:r>
              <a:rPr lang="en-US" sz="2800" dirty="0" smtClean="0">
                <a:solidFill>
                  <a:srgbClr val="000066"/>
                </a:solidFill>
              </a:rPr>
              <a:t> </a:t>
            </a:r>
            <a:r>
              <a:rPr lang="en-US" sz="2800" dirty="0" err="1" smtClean="0">
                <a:solidFill>
                  <a:srgbClr val="000066"/>
                </a:solidFill>
              </a:rPr>
              <a:t>ግንዛቤ</a:t>
            </a:r>
            <a:r>
              <a:rPr lang="en-US" sz="2800" dirty="0" smtClean="0">
                <a:solidFill>
                  <a:srgbClr val="000066"/>
                </a:solidFill>
              </a:rPr>
              <a:t>፤ </a:t>
            </a:r>
            <a:r>
              <a:rPr lang="en-US" sz="2800" dirty="0" err="1" smtClean="0">
                <a:solidFill>
                  <a:srgbClr val="000066"/>
                </a:solidFill>
              </a:rPr>
              <a:t>ደረጃና</a:t>
            </a:r>
            <a:r>
              <a:rPr lang="en-US" sz="2800" dirty="0" smtClean="0">
                <a:solidFill>
                  <a:srgbClr val="000066"/>
                </a:solidFill>
              </a:rPr>
              <a:t> </a:t>
            </a:r>
            <a:r>
              <a:rPr lang="en-US" sz="2800" dirty="0" err="1" smtClean="0">
                <a:solidFill>
                  <a:srgbClr val="000066"/>
                </a:solidFill>
              </a:rPr>
              <a:t>የአጠናን</a:t>
            </a:r>
            <a:r>
              <a:rPr lang="en-US" sz="2800" dirty="0" smtClean="0">
                <a:solidFill>
                  <a:srgbClr val="000066"/>
                </a:solidFill>
              </a:rPr>
              <a:t> </a:t>
            </a:r>
            <a:r>
              <a:rPr lang="en-US" sz="2800" dirty="0" err="1" smtClean="0">
                <a:solidFill>
                  <a:srgbClr val="000066"/>
                </a:solidFill>
              </a:rPr>
              <a:t>ዘዴ</a:t>
            </a:r>
            <a:r>
              <a:rPr lang="en-US" sz="2800" dirty="0" smtClean="0">
                <a:solidFill>
                  <a:srgbClr val="000066"/>
                </a:solidFill>
              </a:rPr>
              <a:t> </a:t>
            </a:r>
            <a:r>
              <a:rPr lang="en-US" sz="2800" dirty="0" err="1" smtClean="0">
                <a:solidFill>
                  <a:srgbClr val="000066"/>
                </a:solidFill>
              </a:rPr>
              <a:t>የሚለያይ</a:t>
            </a:r>
            <a:r>
              <a:rPr lang="en-US" sz="2800" dirty="0" smtClean="0">
                <a:solidFill>
                  <a:srgbClr val="000066"/>
                </a:solidFill>
              </a:rPr>
              <a:t> </a:t>
            </a:r>
            <a:r>
              <a:rPr lang="en-US" sz="2800" dirty="0" err="1" smtClean="0">
                <a:solidFill>
                  <a:srgbClr val="000066"/>
                </a:solidFill>
              </a:rPr>
              <a:t>ስለሚሆን</a:t>
            </a:r>
            <a:r>
              <a:rPr lang="en-US" sz="2800" dirty="0" smtClean="0">
                <a:solidFill>
                  <a:srgbClr val="000066"/>
                </a:solidFill>
              </a:rPr>
              <a:t> </a:t>
            </a:r>
            <a:r>
              <a:rPr lang="en-US" sz="2800" dirty="0" err="1" smtClean="0">
                <a:solidFill>
                  <a:srgbClr val="000066"/>
                </a:solidFill>
              </a:rPr>
              <a:t>ወጥ</a:t>
            </a:r>
            <a:r>
              <a:rPr lang="en-US" sz="2800" dirty="0" smtClean="0">
                <a:solidFill>
                  <a:srgbClr val="000066"/>
                </a:solidFill>
              </a:rPr>
              <a:t> </a:t>
            </a:r>
            <a:r>
              <a:rPr lang="en-US" sz="2800" dirty="0" err="1" smtClean="0">
                <a:solidFill>
                  <a:srgbClr val="000066"/>
                </a:solidFill>
              </a:rPr>
              <a:t>የሆነ</a:t>
            </a:r>
            <a:r>
              <a:rPr lang="en-US" sz="2800" dirty="0" smtClean="0">
                <a:solidFill>
                  <a:srgbClr val="000066"/>
                </a:solidFill>
              </a:rPr>
              <a:t> </a:t>
            </a:r>
            <a:r>
              <a:rPr lang="en-US" sz="2800" dirty="0" err="1" smtClean="0">
                <a:solidFill>
                  <a:srgbClr val="000066"/>
                </a:solidFill>
              </a:rPr>
              <a:t>የአሰራር</a:t>
            </a:r>
            <a:r>
              <a:rPr lang="en-US" sz="2800" dirty="0" smtClean="0">
                <a:solidFill>
                  <a:srgbClr val="000066"/>
                </a:solidFill>
              </a:rPr>
              <a:t> </a:t>
            </a:r>
            <a:r>
              <a:rPr lang="en-US" sz="2800" dirty="0" err="1" smtClean="0">
                <a:solidFill>
                  <a:srgbClr val="000066"/>
                </a:solidFill>
              </a:rPr>
              <a:t>ስርዓት</a:t>
            </a:r>
            <a:r>
              <a:rPr lang="en-US" sz="2800" dirty="0" smtClean="0">
                <a:solidFill>
                  <a:srgbClr val="000066"/>
                </a:solidFill>
              </a:rPr>
              <a:t> </a:t>
            </a:r>
            <a:r>
              <a:rPr lang="en-US" sz="2800" dirty="0" err="1" smtClean="0">
                <a:solidFill>
                  <a:srgbClr val="000066"/>
                </a:solidFill>
              </a:rPr>
              <a:t>ለመከተልና</a:t>
            </a:r>
            <a:r>
              <a:rPr lang="en-US" sz="2800" dirty="0" smtClean="0">
                <a:solidFill>
                  <a:srgbClr val="000066"/>
                </a:solidFill>
              </a:rPr>
              <a:t> </a:t>
            </a:r>
            <a:r>
              <a:rPr lang="en-US" sz="2800" dirty="0" err="1" smtClean="0">
                <a:solidFill>
                  <a:srgbClr val="000066"/>
                </a:solidFill>
              </a:rPr>
              <a:t>የተቀላጠፈ</a:t>
            </a:r>
            <a:r>
              <a:rPr lang="en-US" sz="2800" dirty="0" smtClean="0">
                <a:solidFill>
                  <a:srgbClr val="000066"/>
                </a:solidFill>
              </a:rPr>
              <a:t> </a:t>
            </a:r>
            <a:r>
              <a:rPr lang="en-US" sz="2800" dirty="0" err="1" smtClean="0">
                <a:solidFill>
                  <a:srgbClr val="000066"/>
                </a:solidFill>
              </a:rPr>
              <a:t>አሰራር</a:t>
            </a:r>
            <a:r>
              <a:rPr lang="en-US" sz="2800" dirty="0" smtClean="0">
                <a:solidFill>
                  <a:srgbClr val="000066"/>
                </a:solidFill>
              </a:rPr>
              <a:t> </a:t>
            </a:r>
            <a:r>
              <a:rPr lang="en-US" sz="2800" dirty="0" err="1" smtClean="0">
                <a:solidFill>
                  <a:srgbClr val="000066"/>
                </a:solidFill>
              </a:rPr>
              <a:t>ለመፍጠር</a:t>
            </a:r>
            <a:r>
              <a:rPr lang="en-US" sz="2800" dirty="0" smtClean="0">
                <a:solidFill>
                  <a:srgbClr val="000066"/>
                </a:solidFill>
              </a:rPr>
              <a:t>፤</a:t>
            </a:r>
            <a:endParaRPr lang="en-US" sz="2400" dirty="0" smtClean="0">
              <a:solidFill>
                <a:srgbClr val="000066"/>
              </a:solidFill>
            </a:endParaRPr>
          </a:p>
          <a:p>
            <a:pPr marL="274320" indent="-274320" algn="just" eaLnBrk="1" fontAlgn="auto" hangingPunct="1">
              <a:spcAft>
                <a:spcPts val="0"/>
              </a:spcAft>
              <a:buFont typeface="Wingdings" pitchFamily="2" charset="2"/>
              <a:buChar char="ü"/>
              <a:defRPr/>
            </a:pPr>
            <a:r>
              <a:rPr lang="en-US" sz="2800" dirty="0" err="1" smtClean="0"/>
              <a:t>የካስኬዲኒግን</a:t>
            </a:r>
            <a:r>
              <a:rPr lang="en-US" sz="2800" dirty="0" smtClean="0"/>
              <a:t> </a:t>
            </a:r>
            <a:r>
              <a:rPr lang="en-US" sz="2800" dirty="0" err="1" smtClean="0"/>
              <a:t>የአሰራር</a:t>
            </a:r>
            <a:r>
              <a:rPr lang="en-US" sz="2800" dirty="0" smtClean="0"/>
              <a:t> </a:t>
            </a:r>
            <a:r>
              <a:rPr lang="en-US" sz="2800" dirty="0" err="1" smtClean="0"/>
              <a:t>ሂደት</a:t>
            </a:r>
            <a:r>
              <a:rPr lang="en-US" sz="2800" dirty="0" smtClean="0"/>
              <a:t> </a:t>
            </a:r>
            <a:r>
              <a:rPr lang="en-US" sz="2800" dirty="0" err="1" smtClean="0"/>
              <a:t>የአንድ</a:t>
            </a:r>
            <a:r>
              <a:rPr lang="en-US" sz="2800" dirty="0" smtClean="0"/>
              <a:t> </a:t>
            </a:r>
            <a:r>
              <a:rPr lang="en-US" sz="2800" dirty="0" err="1" smtClean="0"/>
              <a:t>የስራ</a:t>
            </a:r>
            <a:r>
              <a:rPr lang="en-US" sz="2800" dirty="0" smtClean="0"/>
              <a:t> </a:t>
            </a:r>
            <a:r>
              <a:rPr lang="en-US" sz="2800" dirty="0" err="1" smtClean="0"/>
              <a:t>ሂደት</a:t>
            </a:r>
            <a:r>
              <a:rPr lang="en-US" sz="2800" dirty="0" smtClean="0"/>
              <a:t> </a:t>
            </a:r>
            <a:r>
              <a:rPr lang="en-US" sz="2800" dirty="0" err="1" smtClean="0"/>
              <a:t>ግቦች</a:t>
            </a:r>
            <a:r>
              <a:rPr lang="en-US" sz="2800" dirty="0" smtClean="0"/>
              <a:t> </a:t>
            </a:r>
            <a:r>
              <a:rPr lang="en-US" sz="2800" dirty="0" err="1" smtClean="0"/>
              <a:t>በመውሰድ</a:t>
            </a:r>
            <a:r>
              <a:rPr lang="en-US" sz="2800" dirty="0" smtClean="0"/>
              <a:t> </a:t>
            </a:r>
            <a:r>
              <a:rPr lang="en-US" sz="2800" dirty="0" err="1" smtClean="0"/>
              <a:t>እንዴት</a:t>
            </a:r>
            <a:r>
              <a:rPr lang="en-US" sz="2800" dirty="0" smtClean="0"/>
              <a:t> </a:t>
            </a:r>
            <a:r>
              <a:rPr lang="en-US" sz="2800" dirty="0" err="1" smtClean="0"/>
              <a:t>እስከ</a:t>
            </a:r>
            <a:r>
              <a:rPr lang="en-US" sz="2800" dirty="0" smtClean="0"/>
              <a:t> </a:t>
            </a:r>
            <a:r>
              <a:rPr lang="en-US" sz="2800" dirty="0" err="1" smtClean="0"/>
              <a:t>ግለሰብ</a:t>
            </a:r>
            <a:r>
              <a:rPr lang="en-US" sz="2800" dirty="0" smtClean="0"/>
              <a:t> </a:t>
            </a:r>
            <a:r>
              <a:rPr lang="en-US" sz="2800" dirty="0" err="1" smtClean="0"/>
              <a:t>ፈጻሚ</a:t>
            </a:r>
            <a:r>
              <a:rPr lang="en-US" sz="2800" dirty="0" smtClean="0"/>
              <a:t> </a:t>
            </a:r>
            <a:r>
              <a:rPr lang="en-US" sz="2800" dirty="0" err="1" smtClean="0"/>
              <a:t>ሊወርድ</a:t>
            </a:r>
            <a:r>
              <a:rPr lang="en-US" sz="2800" dirty="0" smtClean="0"/>
              <a:t> </a:t>
            </a:r>
            <a:r>
              <a:rPr lang="en-US" sz="2800" dirty="0" err="1" smtClean="0"/>
              <a:t>እንደሚችል</a:t>
            </a:r>
            <a:r>
              <a:rPr lang="en-US" sz="2800" dirty="0" smtClean="0"/>
              <a:t> </a:t>
            </a:r>
            <a:r>
              <a:rPr lang="en-US" sz="2800" dirty="0" err="1" smtClean="0"/>
              <a:t>በምሳሌ</a:t>
            </a:r>
            <a:r>
              <a:rPr lang="en-US" sz="2800" dirty="0" smtClean="0"/>
              <a:t> </a:t>
            </a:r>
            <a:r>
              <a:rPr lang="en-US" sz="2800" dirty="0" err="1" smtClean="0"/>
              <a:t>በማሳየት</a:t>
            </a:r>
            <a:r>
              <a:rPr lang="en-US" sz="2800" dirty="0" smtClean="0"/>
              <a:t> </a:t>
            </a:r>
            <a:r>
              <a:rPr lang="en-US" sz="2800" dirty="0" err="1" smtClean="0"/>
              <a:t>በከተማው</a:t>
            </a:r>
            <a:r>
              <a:rPr lang="en-US" sz="2800" dirty="0" smtClean="0"/>
              <a:t> </a:t>
            </a:r>
            <a:r>
              <a:rPr lang="en-US" sz="2800" dirty="0" err="1" smtClean="0"/>
              <a:t>አስተዳደር</a:t>
            </a:r>
            <a:r>
              <a:rPr lang="en-US" sz="2800" dirty="0" smtClean="0"/>
              <a:t> </a:t>
            </a:r>
            <a:r>
              <a:rPr lang="en-US" sz="2800" dirty="0" err="1" smtClean="0"/>
              <a:t>ስር</a:t>
            </a:r>
            <a:r>
              <a:rPr lang="en-US" sz="2800" dirty="0" smtClean="0"/>
              <a:t> </a:t>
            </a:r>
            <a:r>
              <a:rPr lang="en-US" sz="2800" dirty="0" err="1" smtClean="0"/>
              <a:t>በሚገኙ</a:t>
            </a:r>
            <a:r>
              <a:rPr lang="en-US" sz="2800" dirty="0" smtClean="0"/>
              <a:t> </a:t>
            </a:r>
            <a:r>
              <a:rPr lang="en-US" sz="2800" dirty="0" err="1" smtClean="0"/>
              <a:t>ተቋማት</a:t>
            </a:r>
            <a:r>
              <a:rPr lang="en-US" sz="2800" dirty="0" smtClean="0"/>
              <a:t> </a:t>
            </a:r>
            <a:r>
              <a:rPr lang="en-US" sz="2800" dirty="0" err="1" smtClean="0"/>
              <a:t>የሚደራጀው</a:t>
            </a:r>
            <a:r>
              <a:rPr lang="en-US" sz="2800" dirty="0" smtClean="0"/>
              <a:t> </a:t>
            </a:r>
            <a:r>
              <a:rPr lang="en-US" sz="2800" dirty="0" err="1" smtClean="0"/>
              <a:t>የካስኬዲንግ</a:t>
            </a:r>
            <a:r>
              <a:rPr lang="en-US" sz="2800" dirty="0" smtClean="0"/>
              <a:t> </a:t>
            </a:r>
            <a:r>
              <a:rPr lang="en-US" sz="2800" dirty="0" err="1" smtClean="0"/>
              <a:t>ቡድን</a:t>
            </a:r>
            <a:r>
              <a:rPr lang="en-US" sz="2800" dirty="0" smtClean="0"/>
              <a:t> </a:t>
            </a:r>
            <a:r>
              <a:rPr lang="en-US" sz="2800" dirty="0" err="1" smtClean="0"/>
              <a:t>ይህን</a:t>
            </a:r>
            <a:r>
              <a:rPr lang="en-US" sz="2800" dirty="0" smtClean="0"/>
              <a:t> </a:t>
            </a:r>
            <a:r>
              <a:rPr lang="en-US" sz="2800" dirty="0" err="1" smtClean="0"/>
              <a:t>ተከትሎ</a:t>
            </a:r>
            <a:r>
              <a:rPr lang="en-US" sz="2800" dirty="0" smtClean="0"/>
              <a:t> </a:t>
            </a:r>
            <a:r>
              <a:rPr lang="en-US" sz="2800" dirty="0" err="1" smtClean="0"/>
              <a:t>ስራውን</a:t>
            </a:r>
            <a:r>
              <a:rPr lang="en-US" sz="2800" dirty="0" smtClean="0"/>
              <a:t> </a:t>
            </a:r>
            <a:r>
              <a:rPr lang="en-US" sz="2800" dirty="0" err="1" smtClean="0"/>
              <a:t>እንዲያከናውን</a:t>
            </a:r>
            <a:r>
              <a:rPr lang="en-US" sz="2800" dirty="0" smtClean="0"/>
              <a:t> </a:t>
            </a:r>
            <a:r>
              <a:rPr lang="en-US" sz="2800" dirty="0" err="1" smtClean="0"/>
              <a:t>ለማስቻል</a:t>
            </a:r>
            <a:r>
              <a:rPr lang="en-US" sz="2800" dirty="0" smtClean="0"/>
              <a:t> </a:t>
            </a:r>
            <a:r>
              <a:rPr lang="en-US" sz="2800" dirty="0" err="1" smtClean="0"/>
              <a:t>ነው</a:t>
            </a:r>
            <a:r>
              <a:rPr lang="en-US" sz="2800" dirty="0" smtClean="0"/>
              <a:t>፡፡</a:t>
            </a:r>
            <a:endParaRPr lang="en-US" sz="2400" dirty="0" smtClean="0"/>
          </a:p>
          <a:p>
            <a:pPr marL="274320" indent="-274320" eaLnBrk="1" fontAlgn="auto" hangingPunct="1">
              <a:spcAft>
                <a:spcPts val="0"/>
              </a:spcAft>
              <a:buFont typeface="Wingdings 2"/>
              <a:buNone/>
              <a:defRPr/>
            </a:pPr>
            <a:endParaRPr lang="en-US" dirty="0"/>
          </a:p>
        </p:txBody>
      </p:sp>
      <p:sp>
        <p:nvSpPr>
          <p:cNvPr id="4" name="Slide Number Placeholder 3"/>
          <p:cNvSpPr>
            <a:spLocks noGrp="1"/>
          </p:cNvSpPr>
          <p:nvPr>
            <p:ph type="sldNum" sz="quarter" idx="12"/>
          </p:nvPr>
        </p:nvSpPr>
        <p:spPr/>
        <p:txBody>
          <a:bodyPr/>
          <a:lstStyle/>
          <a:p>
            <a:pPr>
              <a:defRPr/>
            </a:pPr>
            <a:fld id="{42D7B3A5-DCFB-4C30-8DCB-1AA5E46471CE}" type="slidenum">
              <a:rPr lang="en-US" smtClean="0"/>
              <a:pPr>
                <a:defRPr/>
              </a:pPr>
              <a:t>7</a:t>
            </a:fld>
            <a:endParaRPr lang="en-US"/>
          </a:p>
        </p:txBody>
      </p:sp>
    </p:spTree>
    <p:extLst>
      <p:ext uri="{BB962C8B-B14F-4D97-AF65-F5344CB8AC3E}">
        <p14:creationId xmlns:p14="http://schemas.microsoft.com/office/powerpoint/2010/main" val="384367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685800"/>
          </a:xfrm>
        </p:spPr>
        <p:txBody>
          <a:bodyPr/>
          <a:lstStyle/>
          <a:p>
            <a:pPr algn="ctr" eaLnBrk="1" fontAlgn="auto" hangingPunct="1">
              <a:spcAft>
                <a:spcPts val="0"/>
              </a:spcAft>
              <a:defRPr/>
            </a:pPr>
            <a:r>
              <a:rPr lang="en-US" dirty="0" err="1" smtClean="0">
                <a:solidFill>
                  <a:srgbClr val="000066"/>
                </a:solidFill>
              </a:rPr>
              <a:t>የሚጠበቁ</a:t>
            </a:r>
            <a:r>
              <a:rPr lang="en-US" dirty="0" smtClean="0">
                <a:solidFill>
                  <a:srgbClr val="000066"/>
                </a:solidFill>
              </a:rPr>
              <a:t> </a:t>
            </a:r>
            <a:r>
              <a:rPr lang="en-US" dirty="0" err="1" smtClean="0">
                <a:solidFill>
                  <a:srgbClr val="000066"/>
                </a:solidFill>
              </a:rPr>
              <a:t>ውጤቶች</a:t>
            </a:r>
            <a:endParaRPr lang="en-US" dirty="0">
              <a:solidFill>
                <a:srgbClr val="000066"/>
              </a:solidFill>
            </a:endParaRPr>
          </a:p>
        </p:txBody>
      </p:sp>
      <p:sp>
        <p:nvSpPr>
          <p:cNvPr id="3" name="Content Placeholder 2"/>
          <p:cNvSpPr>
            <a:spLocks noGrp="1"/>
          </p:cNvSpPr>
          <p:nvPr>
            <p:ph idx="1"/>
          </p:nvPr>
        </p:nvSpPr>
        <p:spPr>
          <a:xfrm>
            <a:off x="457200" y="1371600"/>
            <a:ext cx="7239000" cy="5084763"/>
          </a:xfrm>
        </p:spPr>
        <p:txBody>
          <a:bodyPr>
            <a:normAutofit/>
          </a:bodyPr>
          <a:lstStyle/>
          <a:p>
            <a:pPr marL="274320" indent="-274320" algn="just" eaLnBrk="1" fontAlgn="auto" hangingPunct="1">
              <a:spcAft>
                <a:spcPts val="0"/>
              </a:spcAft>
              <a:buFont typeface="Wingdings" pitchFamily="2" charset="2"/>
              <a:buChar char="ü"/>
              <a:defRPr/>
            </a:pPr>
            <a:r>
              <a:rPr lang="en-US" dirty="0" smtClean="0">
                <a:sym typeface="Wingdings 2"/>
              </a:rPr>
              <a:t> </a:t>
            </a:r>
            <a:r>
              <a:rPr lang="en-US" dirty="0" err="1" smtClean="0">
                <a:solidFill>
                  <a:srgbClr val="000066"/>
                </a:solidFill>
              </a:rPr>
              <a:t>የለውጥ</a:t>
            </a:r>
            <a:r>
              <a:rPr lang="en-US" dirty="0" smtClean="0">
                <a:solidFill>
                  <a:srgbClr val="000066"/>
                </a:solidFill>
              </a:rPr>
              <a:t> </a:t>
            </a:r>
            <a:r>
              <a:rPr lang="en-US" dirty="0" err="1" smtClean="0">
                <a:solidFill>
                  <a:srgbClr val="000066"/>
                </a:solidFill>
              </a:rPr>
              <a:t>ሥራ</a:t>
            </a:r>
            <a:r>
              <a:rPr lang="en-US" dirty="0" smtClean="0">
                <a:solidFill>
                  <a:srgbClr val="000066"/>
                </a:solidFill>
              </a:rPr>
              <a:t> </a:t>
            </a:r>
            <a:r>
              <a:rPr lang="en-US" dirty="0" err="1" smtClean="0">
                <a:solidFill>
                  <a:srgbClr val="000066"/>
                </a:solidFill>
              </a:rPr>
              <a:t>አመራር</a:t>
            </a:r>
            <a:r>
              <a:rPr lang="en-US" dirty="0" smtClean="0">
                <a:solidFill>
                  <a:srgbClr val="000066"/>
                </a:solidFill>
              </a:rPr>
              <a:t> </a:t>
            </a:r>
            <a:r>
              <a:rPr lang="en-US" dirty="0" err="1" smtClean="0">
                <a:solidFill>
                  <a:srgbClr val="000066"/>
                </a:solidFill>
              </a:rPr>
              <a:t>መሳሪያዎች</a:t>
            </a:r>
            <a:r>
              <a:rPr lang="en-US" dirty="0" smtClean="0">
                <a:solidFill>
                  <a:srgbClr val="000066"/>
                </a:solidFill>
              </a:rPr>
              <a:t> </a:t>
            </a:r>
            <a:r>
              <a:rPr lang="en-US" dirty="0" smtClean="0"/>
              <a:t>(BPR </a:t>
            </a:r>
            <a:r>
              <a:rPr lang="en-US" dirty="0" err="1" smtClean="0"/>
              <a:t>እና</a:t>
            </a:r>
            <a:r>
              <a:rPr lang="en-US" dirty="0" smtClean="0"/>
              <a:t> BSC ) </a:t>
            </a:r>
            <a:r>
              <a:rPr lang="en-US" dirty="0" err="1" smtClean="0"/>
              <a:t>ላይ</a:t>
            </a:r>
            <a:r>
              <a:rPr lang="en-US" dirty="0" smtClean="0"/>
              <a:t> </a:t>
            </a:r>
            <a:r>
              <a:rPr lang="en-US" dirty="0" err="1" smtClean="0"/>
              <a:t>ያለው</a:t>
            </a:r>
            <a:r>
              <a:rPr lang="en-US" dirty="0" smtClean="0"/>
              <a:t> </a:t>
            </a:r>
            <a:r>
              <a:rPr lang="en-US" dirty="0" err="1" smtClean="0">
                <a:solidFill>
                  <a:srgbClr val="000066"/>
                </a:solidFill>
              </a:rPr>
              <a:t>ግንዛቤ</a:t>
            </a:r>
            <a:r>
              <a:rPr lang="en-US" dirty="0" smtClean="0">
                <a:solidFill>
                  <a:srgbClr val="000066"/>
                </a:solidFill>
              </a:rPr>
              <a:t> </a:t>
            </a:r>
            <a:r>
              <a:rPr lang="en-US" dirty="0" err="1" smtClean="0">
                <a:solidFill>
                  <a:srgbClr val="000066"/>
                </a:solidFill>
              </a:rPr>
              <a:t>ይዳብራል</a:t>
            </a:r>
            <a:r>
              <a:rPr lang="en-US" dirty="0" smtClean="0">
                <a:solidFill>
                  <a:srgbClr val="000066"/>
                </a:solidFill>
              </a:rPr>
              <a:t>፤</a:t>
            </a:r>
          </a:p>
          <a:p>
            <a:pPr marL="274320" indent="-274320" algn="just" eaLnBrk="1" fontAlgn="auto" hangingPunct="1">
              <a:spcAft>
                <a:spcPts val="0"/>
              </a:spcAft>
              <a:buFont typeface="Wingdings" pitchFamily="2" charset="2"/>
              <a:buChar char="ü"/>
              <a:defRPr/>
            </a:pPr>
            <a:r>
              <a:rPr lang="en-US" dirty="0" err="1" smtClean="0">
                <a:solidFill>
                  <a:srgbClr val="7030A0"/>
                </a:solidFill>
              </a:rPr>
              <a:t>ሰራተኞች</a:t>
            </a:r>
            <a:r>
              <a:rPr lang="en-US" dirty="0" smtClean="0">
                <a:solidFill>
                  <a:srgbClr val="7030A0"/>
                </a:solidFill>
              </a:rPr>
              <a:t> </a:t>
            </a:r>
            <a:r>
              <a:rPr lang="en-US" dirty="0" err="1" smtClean="0">
                <a:solidFill>
                  <a:srgbClr val="7030A0"/>
                </a:solidFill>
              </a:rPr>
              <a:t>ስለ</a:t>
            </a:r>
            <a:r>
              <a:rPr lang="en-US" dirty="0" smtClean="0">
                <a:solidFill>
                  <a:srgbClr val="7030A0"/>
                </a:solidFill>
              </a:rPr>
              <a:t> </a:t>
            </a:r>
            <a:r>
              <a:rPr lang="en-US" dirty="0" err="1" smtClean="0">
                <a:solidFill>
                  <a:srgbClr val="7030A0"/>
                </a:solidFill>
              </a:rPr>
              <a:t>ተቋማቸዉ</a:t>
            </a:r>
            <a:r>
              <a:rPr lang="en-US" dirty="0" smtClean="0">
                <a:solidFill>
                  <a:srgbClr val="7030A0"/>
                </a:solidFill>
              </a:rPr>
              <a:t> </a:t>
            </a:r>
            <a:r>
              <a:rPr lang="en-US" dirty="0" err="1" smtClean="0">
                <a:solidFill>
                  <a:srgbClr val="7030A0"/>
                </a:solidFill>
              </a:rPr>
              <a:t>ራዕይ</a:t>
            </a:r>
            <a:r>
              <a:rPr lang="en-US" dirty="0" smtClean="0">
                <a:solidFill>
                  <a:srgbClr val="7030A0"/>
                </a:solidFill>
              </a:rPr>
              <a:t>፤ </a:t>
            </a:r>
            <a:r>
              <a:rPr lang="en-US" dirty="0" err="1" smtClean="0">
                <a:solidFill>
                  <a:srgbClr val="7030A0"/>
                </a:solidFill>
              </a:rPr>
              <a:t>ተልዕኮ</a:t>
            </a:r>
            <a:r>
              <a:rPr lang="en-US" dirty="0" smtClean="0">
                <a:solidFill>
                  <a:srgbClr val="7030A0"/>
                </a:solidFill>
              </a:rPr>
              <a:t>፤ </a:t>
            </a:r>
            <a:r>
              <a:rPr lang="en-US" dirty="0" err="1" smtClean="0">
                <a:solidFill>
                  <a:srgbClr val="7030A0"/>
                </a:solidFill>
              </a:rPr>
              <a:t>እሴቶችና</a:t>
            </a:r>
            <a:r>
              <a:rPr lang="en-US" dirty="0" smtClean="0">
                <a:solidFill>
                  <a:srgbClr val="7030A0"/>
                </a:solidFill>
              </a:rPr>
              <a:t> </a:t>
            </a:r>
            <a:r>
              <a:rPr lang="en-US" dirty="0" err="1" smtClean="0">
                <a:solidFill>
                  <a:srgbClr val="7030A0"/>
                </a:solidFill>
              </a:rPr>
              <a:t>ስትራቴጂያዊ</a:t>
            </a:r>
            <a:r>
              <a:rPr lang="en-US" dirty="0" smtClean="0">
                <a:solidFill>
                  <a:srgbClr val="7030A0"/>
                </a:solidFill>
              </a:rPr>
              <a:t> </a:t>
            </a:r>
            <a:r>
              <a:rPr lang="en-US" dirty="0" err="1" smtClean="0">
                <a:solidFill>
                  <a:srgbClr val="7030A0"/>
                </a:solidFill>
              </a:rPr>
              <a:t>ጉዳዮች</a:t>
            </a:r>
            <a:r>
              <a:rPr lang="en-US" dirty="0" smtClean="0">
                <a:solidFill>
                  <a:srgbClr val="7030A0"/>
                </a:solidFill>
              </a:rPr>
              <a:t> </a:t>
            </a:r>
            <a:r>
              <a:rPr lang="en-US" dirty="0" err="1" smtClean="0">
                <a:solidFill>
                  <a:srgbClr val="7030A0"/>
                </a:solidFill>
              </a:rPr>
              <a:t>ግንዛቤ</a:t>
            </a:r>
            <a:r>
              <a:rPr lang="en-US" dirty="0" smtClean="0">
                <a:solidFill>
                  <a:srgbClr val="7030A0"/>
                </a:solidFill>
              </a:rPr>
              <a:t> </a:t>
            </a:r>
            <a:r>
              <a:rPr lang="en-US" dirty="0" err="1" smtClean="0">
                <a:solidFill>
                  <a:srgbClr val="7030A0"/>
                </a:solidFill>
              </a:rPr>
              <a:t>ይኖራቸዋል</a:t>
            </a:r>
            <a:r>
              <a:rPr lang="en-US" dirty="0" smtClean="0">
                <a:solidFill>
                  <a:srgbClr val="7030A0"/>
                </a:solidFill>
              </a:rPr>
              <a:t>፤</a:t>
            </a:r>
          </a:p>
          <a:p>
            <a:pPr marL="274320" indent="-274320" algn="just" eaLnBrk="1" fontAlgn="auto" hangingPunct="1">
              <a:spcAft>
                <a:spcPts val="0"/>
              </a:spcAft>
              <a:buFont typeface="Wingdings" pitchFamily="2" charset="2"/>
              <a:buChar char="ü"/>
              <a:defRPr/>
            </a:pPr>
            <a:r>
              <a:rPr lang="en-US" dirty="0" err="1" smtClean="0">
                <a:solidFill>
                  <a:srgbClr val="002060"/>
                </a:solidFill>
              </a:rPr>
              <a:t>በአቅም</a:t>
            </a:r>
            <a:r>
              <a:rPr lang="en-US" dirty="0" smtClean="0">
                <a:solidFill>
                  <a:srgbClr val="002060"/>
                </a:solidFill>
              </a:rPr>
              <a:t> </a:t>
            </a:r>
            <a:r>
              <a:rPr lang="en-US" dirty="0" err="1" smtClean="0">
                <a:solidFill>
                  <a:srgbClr val="002060"/>
                </a:solidFill>
              </a:rPr>
              <a:t>ግንባታ</a:t>
            </a:r>
            <a:r>
              <a:rPr lang="en-US" dirty="0" smtClean="0">
                <a:solidFill>
                  <a:srgbClr val="002060"/>
                </a:solidFill>
              </a:rPr>
              <a:t> </a:t>
            </a:r>
            <a:r>
              <a:rPr lang="en-US" dirty="0" err="1" smtClean="0">
                <a:solidFill>
                  <a:srgbClr val="002060"/>
                </a:solidFill>
              </a:rPr>
              <a:t>ቢሮ</a:t>
            </a:r>
            <a:r>
              <a:rPr lang="en-US" dirty="0" smtClean="0">
                <a:solidFill>
                  <a:srgbClr val="002060"/>
                </a:solidFill>
              </a:rPr>
              <a:t> </a:t>
            </a:r>
            <a:r>
              <a:rPr lang="en-US" dirty="0" err="1" smtClean="0">
                <a:solidFill>
                  <a:srgbClr val="002060"/>
                </a:solidFill>
              </a:rPr>
              <a:t>በስራ</a:t>
            </a:r>
            <a:r>
              <a:rPr lang="en-US" dirty="0" smtClean="0">
                <a:solidFill>
                  <a:srgbClr val="002060"/>
                </a:solidFill>
              </a:rPr>
              <a:t> </a:t>
            </a:r>
            <a:r>
              <a:rPr lang="en-US" dirty="0" err="1" smtClean="0">
                <a:solidFill>
                  <a:srgbClr val="002060"/>
                </a:solidFill>
              </a:rPr>
              <a:t>ሂደት</a:t>
            </a:r>
            <a:r>
              <a:rPr lang="en-US" dirty="0" smtClean="0">
                <a:solidFill>
                  <a:srgbClr val="002060"/>
                </a:solidFill>
              </a:rPr>
              <a:t> </a:t>
            </a:r>
            <a:r>
              <a:rPr lang="en-US" dirty="0" err="1" smtClean="0">
                <a:solidFill>
                  <a:srgbClr val="002060"/>
                </a:solidFill>
              </a:rPr>
              <a:t>ደረጃ</a:t>
            </a:r>
            <a:r>
              <a:rPr lang="en-US" dirty="0" smtClean="0">
                <a:solidFill>
                  <a:srgbClr val="002060"/>
                </a:solidFill>
              </a:rPr>
              <a:t> </a:t>
            </a:r>
            <a:r>
              <a:rPr lang="en-US" dirty="0" err="1" smtClean="0">
                <a:solidFill>
                  <a:srgbClr val="002060"/>
                </a:solidFill>
              </a:rPr>
              <a:t>ከተዘጋጀው</a:t>
            </a:r>
            <a:r>
              <a:rPr lang="en-US" dirty="0" smtClean="0">
                <a:solidFill>
                  <a:srgbClr val="002060"/>
                </a:solidFill>
              </a:rPr>
              <a:t> </a:t>
            </a:r>
            <a:r>
              <a:rPr lang="en-US" dirty="0" err="1" smtClean="0">
                <a:solidFill>
                  <a:srgbClr val="002060"/>
                </a:solidFill>
              </a:rPr>
              <a:t>ካስኬዲንግ</a:t>
            </a:r>
            <a:r>
              <a:rPr lang="en-US" dirty="0" smtClean="0">
                <a:solidFill>
                  <a:srgbClr val="002060"/>
                </a:solidFill>
              </a:rPr>
              <a:t> </a:t>
            </a:r>
            <a:r>
              <a:rPr lang="en-US" dirty="0" err="1" smtClean="0">
                <a:solidFill>
                  <a:srgbClr val="002060"/>
                </a:solidFill>
              </a:rPr>
              <a:t>ሞዴል</a:t>
            </a:r>
            <a:r>
              <a:rPr lang="en-US" dirty="0" smtClean="0">
                <a:solidFill>
                  <a:srgbClr val="002060"/>
                </a:solidFill>
              </a:rPr>
              <a:t> </a:t>
            </a:r>
            <a:r>
              <a:rPr lang="en-US" dirty="0" err="1" smtClean="0">
                <a:solidFill>
                  <a:srgbClr val="002060"/>
                </a:solidFill>
              </a:rPr>
              <a:t>በመነሳት</a:t>
            </a:r>
            <a:r>
              <a:rPr lang="en-US" dirty="0" smtClean="0"/>
              <a:t> </a:t>
            </a:r>
            <a:r>
              <a:rPr lang="en-US" dirty="0" err="1" smtClean="0"/>
              <a:t>ሌሎች</a:t>
            </a:r>
            <a:r>
              <a:rPr lang="en-US" dirty="0" smtClean="0"/>
              <a:t> </a:t>
            </a:r>
            <a:r>
              <a:rPr lang="en-US" dirty="0" err="1" smtClean="0"/>
              <a:t>በየደረጃው</a:t>
            </a:r>
            <a:r>
              <a:rPr lang="en-US" dirty="0" smtClean="0"/>
              <a:t> </a:t>
            </a:r>
            <a:r>
              <a:rPr lang="en-US" dirty="0" err="1" smtClean="0"/>
              <a:t>የሚገኙ</a:t>
            </a:r>
            <a:r>
              <a:rPr lang="en-US" dirty="0" smtClean="0"/>
              <a:t> </a:t>
            </a:r>
            <a:r>
              <a:rPr lang="en-US" dirty="0" err="1" smtClean="0"/>
              <a:t>ሴክተር</a:t>
            </a:r>
            <a:r>
              <a:rPr lang="en-US" dirty="0" smtClean="0"/>
              <a:t> </a:t>
            </a:r>
            <a:r>
              <a:rPr lang="en-US" dirty="0" err="1" smtClean="0"/>
              <a:t>ቢሮዎች</a:t>
            </a:r>
            <a:r>
              <a:rPr lang="en-US" dirty="0" smtClean="0"/>
              <a:t>፣ </a:t>
            </a:r>
            <a:r>
              <a:rPr lang="en-US" dirty="0" err="1" smtClean="0"/>
              <a:t>ተቋማት</a:t>
            </a:r>
            <a:r>
              <a:rPr lang="en-US" dirty="0" smtClean="0"/>
              <a:t>፣ </a:t>
            </a:r>
            <a:r>
              <a:rPr lang="en-US" dirty="0" err="1" smtClean="0"/>
              <a:t>ግቦቻቸውንና</a:t>
            </a:r>
            <a:r>
              <a:rPr lang="en-US" dirty="0" smtClean="0"/>
              <a:t> </a:t>
            </a:r>
            <a:r>
              <a:rPr lang="en-US" dirty="0" err="1" smtClean="0"/>
              <a:t>ተግባሮቻቸውን</a:t>
            </a:r>
            <a:r>
              <a:rPr lang="en-US" dirty="0" smtClean="0"/>
              <a:t> </a:t>
            </a:r>
            <a:r>
              <a:rPr lang="en-US" dirty="0" err="1" smtClean="0"/>
              <a:t>ለፈጻሚዉ</a:t>
            </a:r>
            <a:r>
              <a:rPr lang="en-US" dirty="0" smtClean="0"/>
              <a:t> </a:t>
            </a:r>
            <a:r>
              <a:rPr lang="en-US" dirty="0" err="1" smtClean="0"/>
              <a:t>ካስኬድ</a:t>
            </a:r>
            <a:r>
              <a:rPr lang="en-US" dirty="0" smtClean="0"/>
              <a:t> </a:t>
            </a:r>
            <a:r>
              <a:rPr lang="en-US" dirty="0" err="1" smtClean="0"/>
              <a:t>የማድረጉን</a:t>
            </a:r>
            <a:r>
              <a:rPr lang="en-US" dirty="0" smtClean="0"/>
              <a:t> </a:t>
            </a:r>
            <a:r>
              <a:rPr lang="en-US" dirty="0" err="1" smtClean="0"/>
              <a:t>ስራ</a:t>
            </a:r>
            <a:r>
              <a:rPr lang="en-US" dirty="0" smtClean="0"/>
              <a:t> </a:t>
            </a:r>
            <a:r>
              <a:rPr lang="en-US" dirty="0" err="1" smtClean="0"/>
              <a:t>ያከናዉናሉ</a:t>
            </a:r>
            <a:r>
              <a:rPr lang="en-US" dirty="0" smtClean="0"/>
              <a:t>፤</a:t>
            </a:r>
          </a:p>
          <a:p>
            <a:pPr marL="274320" indent="-274320" algn="just" eaLnBrk="1" fontAlgn="auto" hangingPunct="1">
              <a:spcAft>
                <a:spcPts val="0"/>
              </a:spcAft>
              <a:buFont typeface="Wingdings" pitchFamily="2" charset="2"/>
              <a:buChar char="ü"/>
              <a:defRPr/>
            </a:pPr>
            <a:r>
              <a:rPr lang="en-US" dirty="0" err="1" smtClean="0">
                <a:solidFill>
                  <a:srgbClr val="FF0000"/>
                </a:solidFill>
              </a:rPr>
              <a:t>ፈጻሚዎች</a:t>
            </a:r>
            <a:r>
              <a:rPr lang="en-US" dirty="0" smtClean="0">
                <a:solidFill>
                  <a:srgbClr val="FF0000"/>
                </a:solidFill>
              </a:rPr>
              <a:t>  </a:t>
            </a:r>
            <a:r>
              <a:rPr lang="en-US" dirty="0" err="1" smtClean="0">
                <a:solidFill>
                  <a:srgbClr val="FF0000"/>
                </a:solidFill>
              </a:rPr>
              <a:t>በተቋማቸዉ</a:t>
            </a:r>
            <a:r>
              <a:rPr lang="en-US" dirty="0" smtClean="0">
                <a:solidFill>
                  <a:srgbClr val="FF0000"/>
                </a:solidFill>
              </a:rPr>
              <a:t> </a:t>
            </a:r>
            <a:r>
              <a:rPr lang="en-US" dirty="0" err="1" smtClean="0">
                <a:solidFill>
                  <a:srgbClr val="FF0000"/>
                </a:solidFill>
              </a:rPr>
              <a:t>እና</a:t>
            </a:r>
            <a:r>
              <a:rPr lang="en-US" dirty="0" smtClean="0">
                <a:solidFill>
                  <a:srgbClr val="FF0000"/>
                </a:solidFill>
              </a:rPr>
              <a:t> </a:t>
            </a:r>
            <a:r>
              <a:rPr lang="en-US" dirty="0" err="1" smtClean="0">
                <a:solidFill>
                  <a:srgbClr val="FF0000"/>
                </a:solidFill>
              </a:rPr>
              <a:t>በግለሰብ</a:t>
            </a:r>
            <a:r>
              <a:rPr lang="en-US" dirty="0" smtClean="0">
                <a:solidFill>
                  <a:srgbClr val="FF0000"/>
                </a:solidFill>
              </a:rPr>
              <a:t> </a:t>
            </a:r>
            <a:r>
              <a:rPr lang="en-US" dirty="0" err="1" smtClean="0">
                <a:solidFill>
                  <a:srgbClr val="FF0000"/>
                </a:solidFill>
              </a:rPr>
              <a:t>ደረጃ</a:t>
            </a:r>
            <a:r>
              <a:rPr lang="en-US" dirty="0" smtClean="0">
                <a:solidFill>
                  <a:srgbClr val="FF0000"/>
                </a:solidFill>
              </a:rPr>
              <a:t> </a:t>
            </a:r>
            <a:r>
              <a:rPr lang="en-US" dirty="0" err="1" smtClean="0">
                <a:solidFill>
                  <a:srgbClr val="FF0000"/>
                </a:solidFill>
              </a:rPr>
              <a:t>የተቀመጡትን</a:t>
            </a:r>
            <a:r>
              <a:rPr lang="en-US" dirty="0" smtClean="0">
                <a:solidFill>
                  <a:srgbClr val="FF0000"/>
                </a:solidFill>
              </a:rPr>
              <a:t> </a:t>
            </a:r>
            <a:r>
              <a:rPr lang="en-US" dirty="0" err="1" smtClean="0">
                <a:solidFill>
                  <a:srgbClr val="FF0000"/>
                </a:solidFill>
              </a:rPr>
              <a:t>ግቦች</a:t>
            </a:r>
            <a:r>
              <a:rPr lang="en-US" dirty="0" smtClean="0">
                <a:solidFill>
                  <a:srgbClr val="FF0000"/>
                </a:solidFill>
              </a:rPr>
              <a:t> </a:t>
            </a:r>
            <a:r>
              <a:rPr lang="en-US" dirty="0" err="1" smtClean="0">
                <a:solidFill>
                  <a:srgbClr val="FF0000"/>
                </a:solidFill>
              </a:rPr>
              <a:t>በመረዳት</a:t>
            </a:r>
            <a:r>
              <a:rPr lang="en-US" dirty="0" smtClean="0">
                <a:solidFill>
                  <a:srgbClr val="FF0000"/>
                </a:solidFill>
              </a:rPr>
              <a:t> </a:t>
            </a:r>
            <a:r>
              <a:rPr lang="en-US" dirty="0" err="1" smtClean="0">
                <a:solidFill>
                  <a:srgbClr val="FF0000"/>
                </a:solidFill>
              </a:rPr>
              <a:t>ለግቦቹና</a:t>
            </a:r>
            <a:r>
              <a:rPr lang="en-US" dirty="0" smtClean="0">
                <a:solidFill>
                  <a:srgbClr val="FF0000"/>
                </a:solidFill>
              </a:rPr>
              <a:t> </a:t>
            </a:r>
            <a:r>
              <a:rPr lang="en-US" dirty="0" err="1" smtClean="0">
                <a:solidFill>
                  <a:srgbClr val="FF0000"/>
                </a:solidFill>
              </a:rPr>
              <a:t>ለዒላማዎች</a:t>
            </a:r>
            <a:r>
              <a:rPr lang="en-US" dirty="0" smtClean="0">
                <a:solidFill>
                  <a:srgbClr val="FF0000"/>
                </a:solidFill>
              </a:rPr>
              <a:t> </a:t>
            </a:r>
            <a:r>
              <a:rPr lang="en-US" dirty="0" err="1" smtClean="0">
                <a:solidFill>
                  <a:srgbClr val="FF0000"/>
                </a:solidFill>
              </a:rPr>
              <a:t>መሳካት</a:t>
            </a:r>
            <a:r>
              <a:rPr lang="en-US" dirty="0" smtClean="0"/>
              <a:t> </a:t>
            </a:r>
            <a:r>
              <a:rPr lang="en-US" dirty="0" err="1" smtClean="0"/>
              <a:t>ያላቸው</a:t>
            </a:r>
            <a:r>
              <a:rPr lang="en-US" dirty="0" smtClean="0"/>
              <a:t> </a:t>
            </a:r>
            <a:r>
              <a:rPr lang="en-US" dirty="0" err="1" smtClean="0"/>
              <a:t>አስተዋጽኦ</a:t>
            </a:r>
            <a:r>
              <a:rPr lang="en-US" dirty="0" smtClean="0"/>
              <a:t> </a:t>
            </a:r>
            <a:r>
              <a:rPr lang="en-US" dirty="0" err="1" smtClean="0"/>
              <a:t>ያድጋል</a:t>
            </a:r>
            <a:r>
              <a:rPr lang="en-US" dirty="0" smtClean="0"/>
              <a:t>፤</a:t>
            </a:r>
          </a:p>
          <a:p>
            <a:pPr marL="274320" indent="-274320" algn="just" eaLnBrk="1" fontAlgn="auto" hangingPunct="1">
              <a:spcAft>
                <a:spcPts val="0"/>
              </a:spcAft>
              <a:buFont typeface="Wingdings" pitchFamily="2" charset="2"/>
              <a:buChar char="ü"/>
              <a:defRPr/>
            </a:pPr>
            <a:r>
              <a:rPr lang="en-US" dirty="0" err="1" smtClean="0">
                <a:solidFill>
                  <a:srgbClr val="FF0000"/>
                </a:solidFill>
              </a:rPr>
              <a:t>ስትራቴጂ</a:t>
            </a:r>
            <a:r>
              <a:rPr lang="en-US" dirty="0" smtClean="0">
                <a:solidFill>
                  <a:srgbClr val="FF0000"/>
                </a:solidFill>
              </a:rPr>
              <a:t> </a:t>
            </a:r>
            <a:r>
              <a:rPr lang="en-US" dirty="0" err="1" smtClean="0">
                <a:solidFill>
                  <a:srgbClr val="FF0000"/>
                </a:solidFill>
              </a:rPr>
              <a:t>ተኮር</a:t>
            </a:r>
            <a:r>
              <a:rPr lang="en-US" dirty="0" smtClean="0">
                <a:solidFill>
                  <a:srgbClr val="FF0000"/>
                </a:solidFill>
              </a:rPr>
              <a:t> </a:t>
            </a:r>
            <a:r>
              <a:rPr lang="en-US" dirty="0" err="1" smtClean="0">
                <a:solidFill>
                  <a:srgbClr val="FF0000"/>
                </a:solidFill>
              </a:rPr>
              <a:t>ተቋማት</a:t>
            </a:r>
            <a:r>
              <a:rPr lang="en-US" dirty="0" smtClean="0">
                <a:solidFill>
                  <a:srgbClr val="FF0000"/>
                </a:solidFill>
              </a:rPr>
              <a:t> </a:t>
            </a:r>
            <a:r>
              <a:rPr lang="en-US" dirty="0" smtClean="0"/>
              <a:t>(Strategy Focused Organizations) </a:t>
            </a:r>
            <a:r>
              <a:rPr lang="en-US" dirty="0" err="1" smtClean="0"/>
              <a:t>እና</a:t>
            </a:r>
            <a:r>
              <a:rPr lang="en-US" dirty="0" smtClean="0"/>
              <a:t> </a:t>
            </a:r>
            <a:r>
              <a:rPr lang="en-US" dirty="0" err="1" smtClean="0">
                <a:solidFill>
                  <a:srgbClr val="FF0000"/>
                </a:solidFill>
              </a:rPr>
              <a:t>ለውጤት</a:t>
            </a:r>
            <a:r>
              <a:rPr lang="en-US" dirty="0" smtClean="0">
                <a:solidFill>
                  <a:srgbClr val="FF0000"/>
                </a:solidFill>
              </a:rPr>
              <a:t> </a:t>
            </a:r>
            <a:r>
              <a:rPr lang="en-US" dirty="0" err="1" smtClean="0">
                <a:solidFill>
                  <a:srgbClr val="FF0000"/>
                </a:solidFill>
              </a:rPr>
              <a:t>የሚሰሩ</a:t>
            </a:r>
            <a:r>
              <a:rPr lang="en-US" dirty="0" smtClean="0">
                <a:solidFill>
                  <a:srgbClr val="FF0000"/>
                </a:solidFill>
              </a:rPr>
              <a:t> </a:t>
            </a:r>
            <a:r>
              <a:rPr lang="en-US" dirty="0" err="1" smtClean="0">
                <a:solidFill>
                  <a:srgbClr val="FF0000"/>
                </a:solidFill>
              </a:rPr>
              <a:t>ሰራተኞች</a:t>
            </a:r>
            <a:r>
              <a:rPr lang="en-US" dirty="0" smtClean="0">
                <a:solidFill>
                  <a:srgbClr val="FF0000"/>
                </a:solidFill>
              </a:rPr>
              <a:t> </a:t>
            </a:r>
            <a:r>
              <a:rPr lang="en-US" dirty="0" err="1" smtClean="0">
                <a:solidFill>
                  <a:srgbClr val="FF0000"/>
                </a:solidFill>
              </a:rPr>
              <a:t>ይፈጠራሉ</a:t>
            </a:r>
            <a:r>
              <a:rPr lang="en-US" dirty="0" smtClean="0"/>
              <a:t>፡፡</a:t>
            </a:r>
          </a:p>
          <a:p>
            <a:pPr marL="274320" indent="-274320" eaLnBrk="1" fontAlgn="auto" hangingPunct="1">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B75D02B6-46CF-44E2-9D54-98499E3ADF55}" type="slidenum">
              <a:rPr lang="en-US" smtClean="0"/>
              <a:pPr>
                <a:defRPr/>
              </a:pPr>
              <a:t>8</a:t>
            </a:fld>
            <a:endParaRPr lang="en-US"/>
          </a:p>
        </p:txBody>
      </p:sp>
    </p:spTree>
    <p:extLst>
      <p:ext uri="{BB962C8B-B14F-4D97-AF65-F5344CB8AC3E}">
        <p14:creationId xmlns:p14="http://schemas.microsoft.com/office/powerpoint/2010/main" val="410841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eaLnBrk="1" fontAlgn="auto" hangingPunct="1">
              <a:spcAft>
                <a:spcPts val="0"/>
              </a:spcAft>
              <a:defRPr/>
            </a:pPr>
            <a:r>
              <a:rPr lang="en-US" sz="3200" dirty="0" err="1" smtClean="0">
                <a:solidFill>
                  <a:srgbClr val="002060"/>
                </a:solidFill>
              </a:rPr>
              <a:t>የማኑዋሉ</a:t>
            </a:r>
            <a:r>
              <a:rPr lang="en-US" sz="3200" dirty="0" smtClean="0">
                <a:solidFill>
                  <a:srgbClr val="002060"/>
                </a:solidFill>
              </a:rPr>
              <a:t> </a:t>
            </a:r>
            <a:r>
              <a:rPr lang="en-US" sz="3200" dirty="0" err="1" smtClean="0">
                <a:solidFill>
                  <a:srgbClr val="002060"/>
                </a:solidFill>
              </a:rPr>
              <a:t>ተፈጻሚነት</a:t>
            </a:r>
            <a:r>
              <a:rPr lang="en-US" sz="3200" dirty="0" smtClean="0">
                <a:solidFill>
                  <a:srgbClr val="002060"/>
                </a:solidFill>
              </a:rPr>
              <a:t> </a:t>
            </a:r>
            <a:r>
              <a:rPr lang="en-US" sz="3200" dirty="0" err="1" smtClean="0">
                <a:solidFill>
                  <a:srgbClr val="002060"/>
                </a:solidFill>
              </a:rPr>
              <a:t>ወሰን</a:t>
            </a:r>
            <a:r>
              <a:rPr lang="en-US" sz="3200" dirty="0" smtClean="0">
                <a:solidFill>
                  <a:srgbClr val="002060"/>
                </a:solidFill>
              </a:rPr>
              <a:t> </a:t>
            </a:r>
            <a:r>
              <a:rPr lang="en-US" sz="3200" dirty="0" err="1" smtClean="0">
                <a:solidFill>
                  <a:srgbClr val="002060"/>
                </a:solidFill>
              </a:rPr>
              <a:t>እና</a:t>
            </a:r>
            <a:r>
              <a:rPr lang="en-US" sz="3200" dirty="0" smtClean="0">
                <a:solidFill>
                  <a:srgbClr val="002060"/>
                </a:solidFill>
              </a:rPr>
              <a:t> </a:t>
            </a:r>
            <a:r>
              <a:rPr lang="en-US" sz="3200" dirty="0" err="1" smtClean="0">
                <a:solidFill>
                  <a:srgbClr val="002060"/>
                </a:solidFill>
              </a:rPr>
              <a:t>አጠቃቀም</a:t>
            </a:r>
            <a:endParaRPr lang="en-US" sz="3200" dirty="0">
              <a:solidFill>
                <a:srgbClr val="002060"/>
              </a:solidFill>
            </a:endParaRPr>
          </a:p>
        </p:txBody>
      </p:sp>
      <p:sp>
        <p:nvSpPr>
          <p:cNvPr id="3" name="Content Placeholder 2"/>
          <p:cNvSpPr>
            <a:spLocks noGrp="1"/>
          </p:cNvSpPr>
          <p:nvPr>
            <p:ph idx="1"/>
          </p:nvPr>
        </p:nvSpPr>
        <p:spPr>
          <a:xfrm>
            <a:off x="457200" y="1143000"/>
            <a:ext cx="7239000" cy="4953000"/>
          </a:xfrm>
        </p:spPr>
        <p:txBody>
          <a:bodyPr>
            <a:normAutofit/>
          </a:bodyPr>
          <a:lstStyle/>
          <a:p>
            <a:pPr marL="274320" indent="-274320" algn="just" eaLnBrk="1" fontAlgn="auto" hangingPunct="1">
              <a:spcAft>
                <a:spcPts val="0"/>
              </a:spcAft>
              <a:buFont typeface="Wingdings 2"/>
              <a:buNone/>
              <a:defRPr/>
            </a:pPr>
            <a:r>
              <a:rPr lang="en-US" b="1" dirty="0" err="1" smtClean="0"/>
              <a:t>የተፈጻሚነት</a:t>
            </a:r>
            <a:r>
              <a:rPr lang="en-US" b="1" dirty="0" smtClean="0"/>
              <a:t> </a:t>
            </a:r>
            <a:r>
              <a:rPr lang="en-US" b="1" dirty="0" err="1" smtClean="0"/>
              <a:t>ወሰን</a:t>
            </a:r>
            <a:endParaRPr lang="en-US" b="1" dirty="0" smtClean="0"/>
          </a:p>
          <a:p>
            <a:pPr marL="274320" indent="-274320" algn="just" eaLnBrk="1" fontAlgn="auto" hangingPunct="1">
              <a:spcAft>
                <a:spcPts val="0"/>
              </a:spcAft>
              <a:buFont typeface="Wingdings" pitchFamily="2" charset="2"/>
              <a:buChar char="ü"/>
              <a:defRPr/>
            </a:pPr>
            <a:r>
              <a:rPr lang="en-US" sz="2400" dirty="0" err="1" smtClean="0"/>
              <a:t>በዚህ</a:t>
            </a:r>
            <a:r>
              <a:rPr lang="en-US" sz="2400" dirty="0" smtClean="0"/>
              <a:t> </a:t>
            </a:r>
            <a:r>
              <a:rPr lang="en-US" sz="2400" dirty="0" err="1" smtClean="0"/>
              <a:t>ስትራቴጂን</a:t>
            </a:r>
            <a:r>
              <a:rPr lang="en-US" sz="2400" dirty="0" smtClean="0"/>
              <a:t> </a:t>
            </a:r>
            <a:r>
              <a:rPr lang="en-US" sz="2400" dirty="0" err="1" smtClean="0"/>
              <a:t>እስከ</a:t>
            </a:r>
            <a:r>
              <a:rPr lang="en-US" sz="2400" dirty="0" smtClean="0"/>
              <a:t> </a:t>
            </a:r>
            <a:r>
              <a:rPr lang="en-US" sz="2400" dirty="0" err="1" smtClean="0"/>
              <a:t>ግለሰብ</a:t>
            </a:r>
            <a:r>
              <a:rPr lang="en-US" sz="2400" dirty="0" smtClean="0"/>
              <a:t> </a:t>
            </a:r>
            <a:r>
              <a:rPr lang="en-US" sz="2400" dirty="0" err="1" smtClean="0"/>
              <a:t>የማውረጃ</a:t>
            </a:r>
            <a:r>
              <a:rPr lang="en-US" sz="2400" dirty="0" smtClean="0"/>
              <a:t> </a:t>
            </a:r>
            <a:r>
              <a:rPr lang="en-US" sz="2400" dirty="0" err="1" smtClean="0"/>
              <a:t>እና</a:t>
            </a:r>
            <a:r>
              <a:rPr lang="en-US" sz="2400" dirty="0" smtClean="0"/>
              <a:t> </a:t>
            </a:r>
            <a:r>
              <a:rPr lang="en-US" sz="2400" dirty="0" err="1" smtClean="0"/>
              <a:t>ማስተግበሪያ</a:t>
            </a:r>
            <a:r>
              <a:rPr lang="en-US" sz="2400" dirty="0" smtClean="0"/>
              <a:t> </a:t>
            </a:r>
            <a:r>
              <a:rPr lang="en-US" sz="2400" dirty="0" err="1" smtClean="0"/>
              <a:t>ማኑዋል</a:t>
            </a:r>
            <a:r>
              <a:rPr lang="en-US" sz="2400" dirty="0" smtClean="0"/>
              <a:t> </a:t>
            </a:r>
            <a:r>
              <a:rPr lang="en-US" sz="2400" dirty="0" err="1" smtClean="0"/>
              <a:t>መሰረት</a:t>
            </a:r>
            <a:r>
              <a:rPr lang="en-US" sz="2400" dirty="0" smtClean="0"/>
              <a:t> </a:t>
            </a:r>
            <a:r>
              <a:rPr lang="en-US" sz="2400" dirty="0" err="1" smtClean="0"/>
              <a:t>የሚዛናዊ</a:t>
            </a:r>
            <a:r>
              <a:rPr lang="en-US" sz="2400" dirty="0" smtClean="0"/>
              <a:t> </a:t>
            </a:r>
            <a:r>
              <a:rPr lang="en-US" sz="2400" dirty="0" err="1" smtClean="0"/>
              <a:t>ስራ</a:t>
            </a:r>
            <a:r>
              <a:rPr lang="en-US" sz="2400" dirty="0" smtClean="0"/>
              <a:t> </a:t>
            </a:r>
            <a:r>
              <a:rPr lang="en-US" sz="2400" dirty="0" err="1" smtClean="0"/>
              <a:t>አመራር</a:t>
            </a:r>
            <a:r>
              <a:rPr lang="en-US" sz="2400" dirty="0" smtClean="0"/>
              <a:t> </a:t>
            </a:r>
            <a:r>
              <a:rPr lang="en-US" sz="2400" dirty="0" err="1" smtClean="0"/>
              <a:t>እና</a:t>
            </a:r>
            <a:r>
              <a:rPr lang="en-US" sz="2400" dirty="0" smtClean="0"/>
              <a:t> </a:t>
            </a:r>
            <a:r>
              <a:rPr lang="en-US" sz="2400" dirty="0" err="1" smtClean="0"/>
              <a:t>ምዘና</a:t>
            </a:r>
            <a:r>
              <a:rPr lang="en-US" sz="2400" dirty="0" smtClean="0"/>
              <a:t> </a:t>
            </a:r>
            <a:r>
              <a:rPr lang="en-US" sz="2400" dirty="0" err="1" smtClean="0"/>
              <a:t>ስርዓት</a:t>
            </a:r>
            <a:r>
              <a:rPr lang="en-US" sz="2400" dirty="0" smtClean="0"/>
              <a:t> </a:t>
            </a:r>
            <a:r>
              <a:rPr lang="en-US" sz="2400" dirty="0" err="1" smtClean="0"/>
              <a:t>አጥንተዉ</a:t>
            </a:r>
            <a:r>
              <a:rPr lang="en-US" sz="2400" dirty="0" smtClean="0"/>
              <a:t> </a:t>
            </a:r>
            <a:r>
              <a:rPr lang="en-US" sz="2400" dirty="0" err="1" smtClean="0"/>
              <a:t>ወደ</a:t>
            </a:r>
            <a:r>
              <a:rPr lang="en-US" sz="2400" dirty="0" smtClean="0"/>
              <a:t> </a:t>
            </a:r>
            <a:r>
              <a:rPr lang="en-US" sz="2400" dirty="0" err="1" smtClean="0"/>
              <a:t>ትግበራ</a:t>
            </a:r>
            <a:r>
              <a:rPr lang="en-US" sz="2400" dirty="0" smtClean="0"/>
              <a:t> </a:t>
            </a:r>
            <a:r>
              <a:rPr lang="en-US" sz="2400" dirty="0" err="1" smtClean="0"/>
              <a:t>የገቡ</a:t>
            </a:r>
            <a:r>
              <a:rPr lang="en-US" sz="2400" dirty="0" smtClean="0"/>
              <a:t> </a:t>
            </a:r>
            <a:r>
              <a:rPr lang="en-US" sz="2400" dirty="0" err="1" smtClean="0">
                <a:solidFill>
                  <a:srgbClr val="FF0000"/>
                </a:solidFill>
              </a:rPr>
              <a:t>በከተማ</a:t>
            </a:r>
            <a:r>
              <a:rPr lang="en-US" sz="2400" dirty="0" smtClean="0">
                <a:solidFill>
                  <a:srgbClr val="FF0000"/>
                </a:solidFill>
              </a:rPr>
              <a:t> </a:t>
            </a:r>
            <a:r>
              <a:rPr lang="en-US" sz="2400" dirty="0" err="1" smtClean="0">
                <a:solidFill>
                  <a:srgbClr val="FF0000"/>
                </a:solidFill>
              </a:rPr>
              <a:t>አስተዳደሩ</a:t>
            </a:r>
            <a:r>
              <a:rPr lang="en-US" sz="2400" dirty="0" smtClean="0">
                <a:solidFill>
                  <a:srgbClr val="FF0000"/>
                </a:solidFill>
              </a:rPr>
              <a:t> </a:t>
            </a:r>
            <a:r>
              <a:rPr lang="en-US" sz="2400" dirty="0" err="1" smtClean="0">
                <a:solidFill>
                  <a:srgbClr val="FF0000"/>
                </a:solidFill>
              </a:rPr>
              <a:t>ስር</a:t>
            </a:r>
            <a:r>
              <a:rPr lang="en-US" sz="2400" dirty="0" smtClean="0">
                <a:solidFill>
                  <a:srgbClr val="FF0000"/>
                </a:solidFill>
              </a:rPr>
              <a:t> </a:t>
            </a:r>
            <a:r>
              <a:rPr lang="en-US" sz="2400" dirty="0" err="1" smtClean="0">
                <a:solidFill>
                  <a:srgbClr val="FF0000"/>
                </a:solidFill>
              </a:rPr>
              <a:t>ያሉ</a:t>
            </a:r>
            <a:r>
              <a:rPr lang="en-US" sz="2400" dirty="0" smtClean="0">
                <a:solidFill>
                  <a:srgbClr val="FF0000"/>
                </a:solidFill>
              </a:rPr>
              <a:t> </a:t>
            </a:r>
            <a:r>
              <a:rPr lang="en-US" sz="2400" dirty="0" err="1" smtClean="0">
                <a:solidFill>
                  <a:srgbClr val="FF0000"/>
                </a:solidFill>
              </a:rPr>
              <a:t>ተቋማት</a:t>
            </a:r>
            <a:r>
              <a:rPr lang="en-US" sz="2400" dirty="0" smtClean="0">
                <a:solidFill>
                  <a:srgbClr val="FF0000"/>
                </a:solidFill>
              </a:rPr>
              <a:t> </a:t>
            </a:r>
            <a:r>
              <a:rPr lang="en-US" sz="2400" dirty="0" err="1" smtClean="0">
                <a:solidFill>
                  <a:srgbClr val="FF0000"/>
                </a:solidFill>
              </a:rPr>
              <a:t>እና</a:t>
            </a:r>
            <a:r>
              <a:rPr lang="en-US" sz="2400" dirty="0" smtClean="0">
                <a:solidFill>
                  <a:srgbClr val="FF0000"/>
                </a:solidFill>
              </a:rPr>
              <a:t> </a:t>
            </a:r>
            <a:r>
              <a:rPr lang="en-US" sz="2400" dirty="0" err="1" smtClean="0">
                <a:solidFill>
                  <a:srgbClr val="FF0000"/>
                </a:solidFill>
              </a:rPr>
              <a:t>ፈጻሚዎች</a:t>
            </a:r>
            <a:r>
              <a:rPr lang="en-US" sz="2400" dirty="0" smtClean="0">
                <a:solidFill>
                  <a:srgbClr val="FF0000"/>
                </a:solidFill>
              </a:rPr>
              <a:t> </a:t>
            </a:r>
            <a:r>
              <a:rPr lang="en-US" sz="2400" dirty="0" err="1" smtClean="0">
                <a:solidFill>
                  <a:srgbClr val="FF0000"/>
                </a:solidFill>
              </a:rPr>
              <a:t>ይጠቀሙበታል</a:t>
            </a:r>
            <a:r>
              <a:rPr lang="en-US" sz="2400" dirty="0" smtClean="0"/>
              <a:t>፡፡</a:t>
            </a:r>
          </a:p>
          <a:p>
            <a:pPr marL="274320" indent="-274320" algn="just" eaLnBrk="1" fontAlgn="auto" hangingPunct="1">
              <a:spcAft>
                <a:spcPts val="0"/>
              </a:spcAft>
              <a:buFont typeface="Wingdings 2"/>
              <a:buNone/>
              <a:defRPr/>
            </a:pPr>
            <a:endParaRPr lang="en-US" sz="2200" dirty="0" smtClean="0"/>
          </a:p>
          <a:p>
            <a:pPr marL="274320" indent="-274320" eaLnBrk="1" fontAlgn="auto" hangingPunct="1">
              <a:spcAft>
                <a:spcPts val="0"/>
              </a:spcAft>
              <a:buFont typeface="Wingdings 2"/>
              <a:buNone/>
              <a:defRPr/>
            </a:pPr>
            <a:r>
              <a:rPr lang="en-US" b="1" dirty="0" err="1" smtClean="0"/>
              <a:t>የማኑዋሉ</a:t>
            </a:r>
            <a:r>
              <a:rPr lang="en-US" b="1" dirty="0" smtClean="0"/>
              <a:t> </a:t>
            </a:r>
            <a:r>
              <a:rPr lang="en-US" b="1" dirty="0" err="1" smtClean="0"/>
              <a:t>አጠቃቀም</a:t>
            </a:r>
            <a:endParaRPr lang="en-US" b="1" dirty="0" smtClean="0"/>
          </a:p>
          <a:p>
            <a:pPr marL="274320" indent="-274320" algn="just" eaLnBrk="1" fontAlgn="auto" hangingPunct="1">
              <a:spcAft>
                <a:spcPts val="0"/>
              </a:spcAft>
              <a:buFont typeface="Wingdings" pitchFamily="2" charset="2"/>
              <a:buChar char="ü"/>
              <a:defRPr/>
            </a:pPr>
            <a:r>
              <a:rPr lang="en-US" dirty="0" err="1" smtClean="0"/>
              <a:t>ይህ</a:t>
            </a:r>
            <a:r>
              <a:rPr lang="en-US" dirty="0" smtClean="0"/>
              <a:t> </a:t>
            </a:r>
            <a:r>
              <a:rPr lang="en-US" dirty="0" err="1" smtClean="0"/>
              <a:t>ማኑዋል</a:t>
            </a:r>
            <a:r>
              <a:rPr lang="en-US" dirty="0" smtClean="0"/>
              <a:t> </a:t>
            </a:r>
            <a:r>
              <a:rPr lang="en-US" dirty="0" err="1" smtClean="0"/>
              <a:t>በሚዛናዊ</a:t>
            </a:r>
            <a:r>
              <a:rPr lang="en-US" dirty="0" smtClean="0"/>
              <a:t> </a:t>
            </a:r>
            <a:r>
              <a:rPr lang="en-US" dirty="0" err="1" smtClean="0"/>
              <a:t>ሥራ</a:t>
            </a:r>
            <a:r>
              <a:rPr lang="en-US" dirty="0" smtClean="0"/>
              <a:t> </a:t>
            </a:r>
            <a:r>
              <a:rPr lang="en-US" dirty="0" err="1" smtClean="0"/>
              <a:t>አመራርና</a:t>
            </a:r>
            <a:r>
              <a:rPr lang="en-US" dirty="0" smtClean="0"/>
              <a:t> </a:t>
            </a:r>
            <a:r>
              <a:rPr lang="en-US" dirty="0" err="1" smtClean="0"/>
              <a:t>ምዘና</a:t>
            </a:r>
            <a:r>
              <a:rPr lang="en-US" dirty="0" smtClean="0"/>
              <a:t> </a:t>
            </a:r>
            <a:r>
              <a:rPr lang="en-US" dirty="0" err="1" smtClean="0"/>
              <a:t>ስርዓት</a:t>
            </a:r>
            <a:r>
              <a:rPr lang="en-US" dirty="0" smtClean="0"/>
              <a:t>  </a:t>
            </a:r>
            <a:r>
              <a:rPr lang="en-US" dirty="0" err="1" smtClean="0"/>
              <a:t>ጥናት</a:t>
            </a:r>
            <a:r>
              <a:rPr lang="en-US" dirty="0" smtClean="0"/>
              <a:t> </a:t>
            </a:r>
            <a:r>
              <a:rPr lang="en-US" dirty="0" err="1" smtClean="0">
                <a:solidFill>
                  <a:srgbClr val="FF0000"/>
                </a:solidFill>
              </a:rPr>
              <a:t>የተለዩትን</a:t>
            </a:r>
            <a:r>
              <a:rPr lang="en-US" dirty="0" smtClean="0">
                <a:solidFill>
                  <a:srgbClr val="FF0000"/>
                </a:solidFill>
              </a:rPr>
              <a:t> </a:t>
            </a:r>
            <a:r>
              <a:rPr lang="en-US" dirty="0" err="1" smtClean="0">
                <a:solidFill>
                  <a:srgbClr val="FF0000"/>
                </a:solidFill>
              </a:rPr>
              <a:t>ግቦችና</a:t>
            </a:r>
            <a:r>
              <a:rPr lang="en-US" dirty="0" smtClean="0">
                <a:solidFill>
                  <a:srgbClr val="FF0000"/>
                </a:solidFill>
              </a:rPr>
              <a:t> </a:t>
            </a:r>
            <a:r>
              <a:rPr lang="en-US" dirty="0" err="1" smtClean="0">
                <a:solidFill>
                  <a:srgbClr val="FF0000"/>
                </a:solidFill>
              </a:rPr>
              <a:t>ስትራቴጂዎች</a:t>
            </a:r>
            <a:r>
              <a:rPr lang="en-US" dirty="0" smtClean="0">
                <a:solidFill>
                  <a:srgbClr val="FF0000"/>
                </a:solidFill>
              </a:rPr>
              <a:t> </a:t>
            </a:r>
            <a:r>
              <a:rPr lang="en-US" dirty="0" err="1" smtClean="0">
                <a:solidFill>
                  <a:srgbClr val="FF0000"/>
                </a:solidFill>
              </a:rPr>
              <a:t>እንዴት</a:t>
            </a:r>
            <a:r>
              <a:rPr lang="en-US" dirty="0" smtClean="0">
                <a:solidFill>
                  <a:srgbClr val="FF0000"/>
                </a:solidFill>
              </a:rPr>
              <a:t> </a:t>
            </a:r>
            <a:r>
              <a:rPr lang="en-US" dirty="0" err="1" smtClean="0">
                <a:solidFill>
                  <a:srgbClr val="FF0000"/>
                </a:solidFill>
              </a:rPr>
              <a:t>ወደ</a:t>
            </a:r>
            <a:r>
              <a:rPr lang="en-US" dirty="0" smtClean="0">
                <a:solidFill>
                  <a:srgbClr val="FF0000"/>
                </a:solidFill>
              </a:rPr>
              <a:t> </a:t>
            </a:r>
            <a:r>
              <a:rPr lang="en-US" dirty="0" err="1" smtClean="0">
                <a:solidFill>
                  <a:srgbClr val="FF0000"/>
                </a:solidFill>
              </a:rPr>
              <a:t>ፈጻሚ</a:t>
            </a:r>
            <a:r>
              <a:rPr lang="en-US" dirty="0" smtClean="0">
                <a:solidFill>
                  <a:srgbClr val="FF0000"/>
                </a:solidFill>
              </a:rPr>
              <a:t> </a:t>
            </a:r>
            <a:r>
              <a:rPr lang="en-US" dirty="0" err="1" smtClean="0">
                <a:solidFill>
                  <a:srgbClr val="FF0000"/>
                </a:solidFill>
              </a:rPr>
              <a:t>አካላት</a:t>
            </a:r>
            <a:r>
              <a:rPr lang="en-US" dirty="0" smtClean="0">
                <a:solidFill>
                  <a:srgbClr val="FF0000"/>
                </a:solidFill>
              </a:rPr>
              <a:t> </a:t>
            </a:r>
            <a:r>
              <a:rPr lang="en-US" dirty="0" err="1" smtClean="0">
                <a:solidFill>
                  <a:srgbClr val="FF0000"/>
                </a:solidFill>
              </a:rPr>
              <a:t>ማውረድ</a:t>
            </a:r>
            <a:r>
              <a:rPr lang="en-US" dirty="0" smtClean="0">
                <a:solidFill>
                  <a:srgbClr val="FF0000"/>
                </a:solidFill>
              </a:rPr>
              <a:t> </a:t>
            </a:r>
            <a:r>
              <a:rPr lang="en-US" dirty="0" err="1" smtClean="0">
                <a:solidFill>
                  <a:srgbClr val="FF0000"/>
                </a:solidFill>
              </a:rPr>
              <a:t>እንደሚቻል</a:t>
            </a:r>
            <a:r>
              <a:rPr lang="en-US" dirty="0" smtClean="0">
                <a:solidFill>
                  <a:srgbClr val="FF0000"/>
                </a:solidFill>
              </a:rPr>
              <a:t> </a:t>
            </a:r>
            <a:r>
              <a:rPr lang="en-US" dirty="0" err="1" smtClean="0">
                <a:solidFill>
                  <a:srgbClr val="FF0000"/>
                </a:solidFill>
              </a:rPr>
              <a:t>በምሳሌ</a:t>
            </a:r>
            <a:r>
              <a:rPr lang="en-US" dirty="0" smtClean="0">
                <a:solidFill>
                  <a:srgbClr val="FF0000"/>
                </a:solidFill>
              </a:rPr>
              <a:t> </a:t>
            </a:r>
            <a:r>
              <a:rPr lang="en-US" dirty="0" smtClean="0"/>
              <a:t>(Template) </a:t>
            </a:r>
            <a:r>
              <a:rPr lang="en-US" dirty="0" err="1" smtClean="0"/>
              <a:t>በማስደገፍ</a:t>
            </a:r>
            <a:r>
              <a:rPr lang="en-US" dirty="0" smtClean="0"/>
              <a:t> </a:t>
            </a:r>
            <a:r>
              <a:rPr lang="en-US" dirty="0" err="1" smtClean="0"/>
              <a:t>እና</a:t>
            </a:r>
            <a:r>
              <a:rPr lang="en-US" dirty="0" smtClean="0"/>
              <a:t> </a:t>
            </a:r>
            <a:r>
              <a:rPr lang="en-US" dirty="0" err="1" smtClean="0"/>
              <a:t>የተለያዩ</a:t>
            </a:r>
            <a:r>
              <a:rPr lang="en-US" dirty="0" smtClean="0"/>
              <a:t> </a:t>
            </a:r>
            <a:r>
              <a:rPr lang="en-US" dirty="0" err="1" smtClean="0"/>
              <a:t>የለውጥ</a:t>
            </a:r>
            <a:r>
              <a:rPr lang="en-US" dirty="0" smtClean="0"/>
              <a:t> </a:t>
            </a:r>
            <a:r>
              <a:rPr lang="en-US" dirty="0" err="1" smtClean="0"/>
              <a:t>ስራ</a:t>
            </a:r>
            <a:r>
              <a:rPr lang="en-US" dirty="0" smtClean="0"/>
              <a:t> </a:t>
            </a:r>
            <a:r>
              <a:rPr lang="en-US" dirty="0" err="1" smtClean="0"/>
              <a:t>አመራር</a:t>
            </a:r>
            <a:r>
              <a:rPr lang="en-US" dirty="0" smtClean="0"/>
              <a:t> </a:t>
            </a:r>
            <a:r>
              <a:rPr lang="en-US" dirty="0" err="1" smtClean="0"/>
              <a:t>መሳሪያዎችን</a:t>
            </a:r>
            <a:r>
              <a:rPr lang="en-US" dirty="0" smtClean="0"/>
              <a:t> </a:t>
            </a:r>
            <a:r>
              <a:rPr lang="en-US" dirty="0" err="1" smtClean="0">
                <a:solidFill>
                  <a:srgbClr val="FF0000"/>
                </a:solidFill>
              </a:rPr>
              <a:t>አንድነትና</a:t>
            </a:r>
            <a:r>
              <a:rPr lang="en-US" dirty="0" smtClean="0">
                <a:solidFill>
                  <a:srgbClr val="FF0000"/>
                </a:solidFill>
              </a:rPr>
              <a:t> </a:t>
            </a:r>
            <a:r>
              <a:rPr lang="en-US" dirty="0" err="1" smtClean="0">
                <a:solidFill>
                  <a:srgbClr val="FF0000"/>
                </a:solidFill>
              </a:rPr>
              <a:t>ልዩነት</a:t>
            </a:r>
            <a:r>
              <a:rPr lang="en-US" dirty="0" smtClean="0">
                <a:solidFill>
                  <a:srgbClr val="FF0000"/>
                </a:solidFill>
              </a:rPr>
              <a:t> </a:t>
            </a:r>
            <a:r>
              <a:rPr lang="en-US" dirty="0" err="1" smtClean="0">
                <a:solidFill>
                  <a:srgbClr val="FF0000"/>
                </a:solidFill>
              </a:rPr>
              <a:t>በማስቀመጥ</a:t>
            </a:r>
            <a:r>
              <a:rPr lang="en-US" dirty="0" smtClean="0">
                <a:solidFill>
                  <a:srgbClr val="FF0000"/>
                </a:solidFill>
              </a:rPr>
              <a:t> </a:t>
            </a:r>
            <a:r>
              <a:rPr lang="en-US" dirty="0" err="1" smtClean="0">
                <a:solidFill>
                  <a:srgbClr val="FF0000"/>
                </a:solidFill>
              </a:rPr>
              <a:t>በተገቢ</a:t>
            </a:r>
            <a:r>
              <a:rPr lang="en-US" dirty="0" smtClean="0">
                <a:solidFill>
                  <a:srgbClr val="FF0000"/>
                </a:solidFill>
              </a:rPr>
              <a:t> </a:t>
            </a:r>
            <a:r>
              <a:rPr lang="en-US" dirty="0" err="1" smtClean="0">
                <a:solidFill>
                  <a:srgbClr val="FF0000"/>
                </a:solidFill>
              </a:rPr>
              <a:t>ማብራሪያዎች</a:t>
            </a:r>
            <a:r>
              <a:rPr lang="en-US" dirty="0" smtClean="0">
                <a:solidFill>
                  <a:srgbClr val="FF0000"/>
                </a:solidFill>
              </a:rPr>
              <a:t> </a:t>
            </a:r>
            <a:r>
              <a:rPr lang="en-US" dirty="0" err="1" smtClean="0">
                <a:solidFill>
                  <a:srgbClr val="FF0000"/>
                </a:solidFill>
              </a:rPr>
              <a:t>በመደገፍ</a:t>
            </a:r>
            <a:r>
              <a:rPr lang="en-US" dirty="0" smtClean="0">
                <a:solidFill>
                  <a:srgbClr val="FF0000"/>
                </a:solidFill>
              </a:rPr>
              <a:t> </a:t>
            </a:r>
            <a:r>
              <a:rPr lang="en-US" dirty="0" err="1" smtClean="0">
                <a:solidFill>
                  <a:srgbClr val="FF0000"/>
                </a:solidFill>
              </a:rPr>
              <a:t>በቅደም</a:t>
            </a:r>
            <a:r>
              <a:rPr lang="en-US" dirty="0" smtClean="0">
                <a:solidFill>
                  <a:srgbClr val="FF0000"/>
                </a:solidFill>
              </a:rPr>
              <a:t> </a:t>
            </a:r>
            <a:r>
              <a:rPr lang="en-US" dirty="0" err="1" smtClean="0">
                <a:solidFill>
                  <a:srgbClr val="FF0000"/>
                </a:solidFill>
              </a:rPr>
              <a:t>ተከተል</a:t>
            </a:r>
            <a:r>
              <a:rPr lang="en-US" dirty="0" smtClean="0">
                <a:solidFill>
                  <a:srgbClr val="FF0000"/>
                </a:solidFill>
              </a:rPr>
              <a:t>፤ </a:t>
            </a:r>
            <a:r>
              <a:rPr lang="en-US" dirty="0" err="1" smtClean="0">
                <a:solidFill>
                  <a:srgbClr val="FF0000"/>
                </a:solidFill>
              </a:rPr>
              <a:t>ግልጽና</a:t>
            </a:r>
            <a:r>
              <a:rPr lang="en-US" dirty="0" smtClean="0">
                <a:solidFill>
                  <a:srgbClr val="FF0000"/>
                </a:solidFill>
              </a:rPr>
              <a:t> </a:t>
            </a:r>
            <a:r>
              <a:rPr lang="en-US" dirty="0" err="1" smtClean="0">
                <a:solidFill>
                  <a:srgbClr val="FF0000"/>
                </a:solidFill>
              </a:rPr>
              <a:t>ለአጠቃቀም</a:t>
            </a:r>
            <a:r>
              <a:rPr lang="en-US" dirty="0" smtClean="0">
                <a:solidFill>
                  <a:srgbClr val="FF0000"/>
                </a:solidFill>
              </a:rPr>
              <a:t> </a:t>
            </a:r>
            <a:r>
              <a:rPr lang="en-US" dirty="0" err="1" smtClean="0">
                <a:solidFill>
                  <a:srgbClr val="FF0000"/>
                </a:solidFill>
              </a:rPr>
              <a:t>ቀላል</a:t>
            </a:r>
            <a:r>
              <a:rPr lang="en-US" dirty="0" smtClean="0">
                <a:solidFill>
                  <a:srgbClr val="FF0000"/>
                </a:solidFill>
              </a:rPr>
              <a:t> </a:t>
            </a:r>
            <a:r>
              <a:rPr lang="en-US" dirty="0" err="1" smtClean="0">
                <a:solidFill>
                  <a:srgbClr val="FF0000"/>
                </a:solidFill>
              </a:rPr>
              <a:t>በሆነ</a:t>
            </a:r>
            <a:r>
              <a:rPr lang="en-US" dirty="0" smtClean="0">
                <a:solidFill>
                  <a:srgbClr val="FF0000"/>
                </a:solidFill>
              </a:rPr>
              <a:t> </a:t>
            </a:r>
            <a:r>
              <a:rPr lang="en-US" dirty="0" err="1" smtClean="0">
                <a:solidFill>
                  <a:srgbClr val="FF0000"/>
                </a:solidFill>
              </a:rPr>
              <a:t>መልኩ</a:t>
            </a:r>
            <a:r>
              <a:rPr lang="en-US" dirty="0" smtClean="0">
                <a:solidFill>
                  <a:srgbClr val="FF0000"/>
                </a:solidFill>
              </a:rPr>
              <a:t> </a:t>
            </a:r>
            <a:r>
              <a:rPr lang="en-US" dirty="0" err="1" smtClean="0">
                <a:solidFill>
                  <a:srgbClr val="FF0000"/>
                </a:solidFill>
              </a:rPr>
              <a:t>የቀረበ</a:t>
            </a:r>
            <a:r>
              <a:rPr lang="en-US" dirty="0" smtClean="0">
                <a:solidFill>
                  <a:srgbClr val="FF0000"/>
                </a:solidFill>
              </a:rPr>
              <a:t> </a:t>
            </a:r>
            <a:r>
              <a:rPr lang="en-US" dirty="0" err="1" smtClean="0">
                <a:solidFill>
                  <a:srgbClr val="FF0000"/>
                </a:solidFill>
              </a:rPr>
              <a:t>በመሆኑ</a:t>
            </a:r>
            <a:r>
              <a:rPr lang="en-US" dirty="0" smtClean="0"/>
              <a:t> </a:t>
            </a:r>
            <a:r>
              <a:rPr lang="en-US" dirty="0" err="1" smtClean="0"/>
              <a:t>ማንኛውም</a:t>
            </a:r>
            <a:r>
              <a:rPr lang="en-US" dirty="0" smtClean="0"/>
              <a:t> </a:t>
            </a:r>
            <a:r>
              <a:rPr lang="en-US" dirty="0" err="1" smtClean="0"/>
              <a:t>የካስኬዲንግ</a:t>
            </a:r>
            <a:r>
              <a:rPr lang="en-US" dirty="0" smtClean="0"/>
              <a:t> </a:t>
            </a:r>
            <a:r>
              <a:rPr lang="en-US" dirty="0" err="1" smtClean="0"/>
              <a:t>ሥራ</a:t>
            </a:r>
            <a:r>
              <a:rPr lang="en-US" dirty="0" smtClean="0"/>
              <a:t> </a:t>
            </a:r>
            <a:r>
              <a:rPr lang="en-US" dirty="0" err="1" smtClean="0"/>
              <a:t>እንዲያከናውን</a:t>
            </a:r>
            <a:r>
              <a:rPr lang="en-US" dirty="0" smtClean="0"/>
              <a:t> </a:t>
            </a:r>
            <a:r>
              <a:rPr lang="en-US" dirty="0" err="1" smtClean="0"/>
              <a:t>የተመደበ</a:t>
            </a:r>
            <a:r>
              <a:rPr lang="en-US" dirty="0" smtClean="0"/>
              <a:t> </a:t>
            </a:r>
            <a:r>
              <a:rPr lang="en-US" dirty="0" err="1" smtClean="0"/>
              <a:t>ቡድን</a:t>
            </a:r>
            <a:r>
              <a:rPr lang="en-US" dirty="0" smtClean="0"/>
              <a:t> </a:t>
            </a:r>
            <a:r>
              <a:rPr lang="en-US" dirty="0" err="1" smtClean="0"/>
              <a:t>ተረድቶት</a:t>
            </a:r>
            <a:r>
              <a:rPr lang="en-US" dirty="0" smtClean="0"/>
              <a:t> </a:t>
            </a:r>
            <a:r>
              <a:rPr lang="en-US" dirty="0" err="1" smtClean="0"/>
              <a:t>የካስኬዲንጉን</a:t>
            </a:r>
            <a:r>
              <a:rPr lang="en-US" dirty="0" smtClean="0"/>
              <a:t> </a:t>
            </a:r>
            <a:r>
              <a:rPr lang="en-US" dirty="0" err="1" smtClean="0"/>
              <a:t>ሥራ</a:t>
            </a:r>
            <a:r>
              <a:rPr lang="en-US" dirty="0" smtClean="0"/>
              <a:t> </a:t>
            </a:r>
            <a:r>
              <a:rPr lang="en-US" dirty="0" err="1" smtClean="0"/>
              <a:t>ማከናወን</a:t>
            </a:r>
            <a:r>
              <a:rPr lang="en-US" dirty="0" smtClean="0"/>
              <a:t> </a:t>
            </a:r>
            <a:r>
              <a:rPr lang="en-US" dirty="0" err="1" smtClean="0"/>
              <a:t>እንዲያስችለው</a:t>
            </a:r>
            <a:r>
              <a:rPr lang="en-US" dirty="0" smtClean="0"/>
              <a:t> </a:t>
            </a:r>
            <a:r>
              <a:rPr lang="en-US" dirty="0" err="1" smtClean="0"/>
              <a:t>ተደርጎ</a:t>
            </a:r>
            <a:r>
              <a:rPr lang="en-US" dirty="0" smtClean="0"/>
              <a:t> </a:t>
            </a:r>
            <a:r>
              <a:rPr lang="en-US" dirty="0" err="1" smtClean="0"/>
              <a:t>የተዘጋጀ</a:t>
            </a:r>
            <a:r>
              <a:rPr lang="en-US" dirty="0" smtClean="0"/>
              <a:t> </a:t>
            </a:r>
            <a:r>
              <a:rPr lang="en-US" dirty="0" err="1" smtClean="0"/>
              <a:t>ነው</a:t>
            </a:r>
            <a:r>
              <a:rPr lang="en-US" dirty="0" smtClean="0"/>
              <a:t>፡፡</a:t>
            </a:r>
          </a:p>
          <a:p>
            <a:pPr marL="274320" indent="-274320" eaLnBrk="1" fontAlgn="auto" hangingPunct="1">
              <a:spcAft>
                <a:spcPts val="0"/>
              </a:spcAft>
              <a:buFont typeface="Wingdings 2"/>
              <a:buNone/>
              <a:defRPr/>
            </a:pPr>
            <a:endParaRPr lang="en-US" b="1" dirty="0"/>
          </a:p>
        </p:txBody>
      </p:sp>
      <p:sp>
        <p:nvSpPr>
          <p:cNvPr id="4" name="Slide Number Placeholder 3"/>
          <p:cNvSpPr>
            <a:spLocks noGrp="1"/>
          </p:cNvSpPr>
          <p:nvPr>
            <p:ph type="sldNum" sz="quarter" idx="12"/>
          </p:nvPr>
        </p:nvSpPr>
        <p:spPr/>
        <p:txBody>
          <a:bodyPr/>
          <a:lstStyle/>
          <a:p>
            <a:pPr>
              <a:defRPr/>
            </a:pPr>
            <a:fld id="{4488DC8B-0023-46E2-8A3A-AFDBC3D9BF09}" type="slidenum">
              <a:rPr lang="en-US" smtClean="0"/>
              <a:pPr>
                <a:defRPr/>
              </a:pPr>
              <a:t>9</a:t>
            </a:fld>
            <a:endParaRPr lang="en-US"/>
          </a:p>
        </p:txBody>
      </p:sp>
    </p:spTree>
    <p:extLst>
      <p:ext uri="{BB962C8B-B14F-4D97-AF65-F5344CB8AC3E}">
        <p14:creationId xmlns:p14="http://schemas.microsoft.com/office/powerpoint/2010/main" val="31194418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91</TotalTime>
  <Words>3887</Words>
  <Application>Microsoft Office PowerPoint</Application>
  <PresentationFormat>On-screen Show (4:3)</PresentationFormat>
  <Paragraphs>299</Paragraphs>
  <Slides>44</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44</vt:i4>
      </vt:variant>
    </vt:vector>
  </HeadingPairs>
  <TitlesOfParts>
    <vt:vector size="58" baseType="lpstr">
      <vt:lpstr>Aatrix</vt:lpstr>
      <vt:lpstr>Arial</vt:lpstr>
      <vt:lpstr>Arial Black</vt:lpstr>
      <vt:lpstr>Calibri</vt:lpstr>
      <vt:lpstr>Franklin Gothic Book</vt:lpstr>
      <vt:lpstr>Franklin Gothic Medium</vt:lpstr>
      <vt:lpstr>Symbol</vt:lpstr>
      <vt:lpstr>Times New Roman</vt:lpstr>
      <vt:lpstr>Trebuchet MS</vt:lpstr>
      <vt:lpstr>Tunga</vt:lpstr>
      <vt:lpstr>Visual Geez Unicode</vt:lpstr>
      <vt:lpstr>Wingdings</vt:lpstr>
      <vt:lpstr>Wingdings 2</vt:lpstr>
      <vt:lpstr>Angles</vt:lpstr>
      <vt:lpstr> ስትራቴጂን እስከ ግለሰብ የማውረጃ እና ማስተግበሪያ ማኑዋል </vt:lpstr>
      <vt:lpstr>በማንዋሉ የተካተቱ ዋና ዋና ርዕሶች</vt:lpstr>
      <vt:lpstr>                                                          ክፍል አንድ</vt:lpstr>
      <vt:lpstr>የቀጠለ</vt:lpstr>
      <vt:lpstr>የማኑዋሉ አስፈላጊነት </vt:lpstr>
      <vt:lpstr>የማኑዋሉ ዓላማ  </vt:lpstr>
      <vt:lpstr>የቀጠለ….</vt:lpstr>
      <vt:lpstr>የሚጠበቁ ውጤቶች</vt:lpstr>
      <vt:lpstr>የማኑዋሉ ተፈጻሚነት ወሰን እና አጠቃቀም</vt:lpstr>
      <vt:lpstr>የማኑዋሉ ይዘቶች</vt:lpstr>
      <vt:lpstr>ክፍል ሁለት የለውጥ ሥራ አመራር መሳሪያዎች ጽንስ ሃሳባዊ ማዕቀፍ</vt:lpstr>
      <vt:lpstr>የለውጥ ሥራ አመራር መሳሪያዎች ተመጋጋቢነት</vt:lpstr>
      <vt:lpstr>ክፍል ሶስት ስትራቴጂን ወደ ፈፃሚ አካላት የማውረድ ምንነት እና የማውረጃ ዘዴዎች</vt:lpstr>
      <vt:lpstr>2. ስትራቴጂን ወደ ፈፃሚ አካላት የማውረድ አስፈላጊነት</vt:lpstr>
      <vt:lpstr> 3.ስትራቴጂን ወደ ፈፃሚ አካላት የማውረጃ ዘዴዎች </vt:lpstr>
      <vt:lpstr>የቀጠለ….</vt:lpstr>
      <vt:lpstr>የቀጠለ….</vt:lpstr>
      <vt:lpstr>የቀጠለ….</vt:lpstr>
      <vt:lpstr>ለ. ግቦችን የማከፋፈል ሥራ (Physical Cascading)</vt:lpstr>
      <vt:lpstr>    የቀጠለ….</vt:lpstr>
      <vt:lpstr>የቀጠለ….</vt:lpstr>
      <vt:lpstr> ሐ. ውጤትን ከእውቅናና ሽልማት ጋር ማያያዝ (Recognition and Reward)</vt:lpstr>
      <vt:lpstr> ክፍል አራት የሚዛናዊ ስራ አመራርና ምዘና ሥርዓት የትግበራ ደረጃዎች /Steps/ እና የአተገባበር ሞዴል /Template/</vt:lpstr>
      <vt:lpstr>የቀጠለ……</vt:lpstr>
      <vt:lpstr>ደረጃ አንድ በሚዛናዊ ስራ አመራርና ምዘና ሥርዓት /BSC/ የተቀረጹ ግቦችን ከከተማ አስተዳደሩ ለቢሮ/ተቋም ማውረድ</vt:lpstr>
      <vt:lpstr>ደረጃ ሁለት ስትራቴጂያዊ ግቦችን ለስራ ሂደቶችና ኬዝ ቲሞች ማውረድ</vt:lpstr>
      <vt:lpstr>የቀጠለ…</vt:lpstr>
      <vt:lpstr>የቀጠለ…</vt:lpstr>
      <vt:lpstr> ደረጃ ሶስት የቢሮን፣ የስራ ሒደትን፣ የኬዝ ቲሞችን እና በየደረጃው ያሉ ኃላፊዎችን አፈፃፀም መከታተልና መመዘን</vt:lpstr>
      <vt:lpstr>1. ግቦችን ከስትራቴጂያዊ ጠቀሜታቸው አንፃርና  በቅደም ተከተል ለይቶ የመቶኛ ክብደት /Weight/ መስጠት</vt:lpstr>
      <vt:lpstr>2. በጀትን ለግቦች ለማከፋፈል መነሻ መስፈርቶች</vt:lpstr>
      <vt:lpstr>የቀጠለ…</vt:lpstr>
      <vt:lpstr>ደረጃ አራት  በሥራ ሂደትና ኬዝ ቲም ደረጃ የተለዩ ግቦችን  በሥራ መዘርዝር (Job Discription)፣ በመሠረታዊ የሥራ ሂደት ለውጥ (BPR)  እና በዓመታዊ ዕቅድ መሠረት በውጤት ተኮር ተግባራት ለግለሰብ ፈጻሚዎች ማውረድ</vt:lpstr>
      <vt:lpstr>የቀጠለ…</vt:lpstr>
      <vt:lpstr>የቀጠለ…</vt:lpstr>
      <vt:lpstr>የቀጠለ…</vt:lpstr>
      <vt:lpstr>የቀጠለ…</vt:lpstr>
      <vt:lpstr>የቀጠለ….</vt:lpstr>
      <vt:lpstr>የቀጠለ…</vt:lpstr>
      <vt:lpstr>የቀጠለ…</vt:lpstr>
      <vt:lpstr>ደረጃ አምስት የግለሰብ ፈጻሚዎችን አፈጻጸም በውጤት ተኮር ተግባራት አፈጻጸም መከታተልና መመዘን</vt:lpstr>
      <vt:lpstr>ደረጃ ስድስት የዙሪያ መለስ ምዘና ሥርዓት በመጠቀም ግለሰብ ፈጻሚን መመዘን</vt:lpstr>
      <vt:lpstr>ደረጃ ሰባት ራስን የማብቃት እቅድ (Self Development Plan) ማዘጋጀት</vt:lpstr>
      <vt:lpstr>አመሰግናለሁ!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dc:creator>
  <cp:lastModifiedBy>Game</cp:lastModifiedBy>
  <cp:revision>8</cp:revision>
  <dcterms:created xsi:type="dcterms:W3CDTF">2023-08-08T12:50:27Z</dcterms:created>
  <dcterms:modified xsi:type="dcterms:W3CDTF">2024-01-11T22:47:16Z</dcterms:modified>
</cp:coreProperties>
</file>